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338" r:id="rId2"/>
    <p:sldId id="270" r:id="rId3"/>
    <p:sldId id="317" r:id="rId4"/>
    <p:sldId id="340" r:id="rId5"/>
    <p:sldId id="316" r:id="rId6"/>
    <p:sldId id="314" r:id="rId7"/>
    <p:sldId id="421" r:id="rId8"/>
    <p:sldId id="303" r:id="rId9"/>
    <p:sldId id="312" r:id="rId10"/>
    <p:sldId id="339" r:id="rId11"/>
    <p:sldId id="342" r:id="rId12"/>
    <p:sldId id="286" r:id="rId13"/>
    <p:sldId id="320" r:id="rId14"/>
    <p:sldId id="321" r:id="rId15"/>
    <p:sldId id="322" r:id="rId16"/>
    <p:sldId id="328" r:id="rId17"/>
    <p:sldId id="438" r:id="rId18"/>
    <p:sldId id="343" r:id="rId19"/>
    <p:sldId id="310" r:id="rId20"/>
    <p:sldId id="311" r:id="rId21"/>
    <p:sldId id="327" r:id="rId22"/>
    <p:sldId id="282" r:id="rId23"/>
    <p:sldId id="426" r:id="rId24"/>
    <p:sldId id="431" r:id="rId25"/>
    <p:sldId id="436" r:id="rId26"/>
    <p:sldId id="433" r:id="rId27"/>
    <p:sldId id="334" r:id="rId28"/>
    <p:sldId id="428" r:id="rId29"/>
    <p:sldId id="437" r:id="rId30"/>
    <p:sldId id="435" r:id="rId31"/>
    <p:sldId id="26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7E1321-837E-BF68-E9A1-45796CC90420}" name="Anderson, Torran - (torrananderson)" initials="AT-(" userId="S::torrananderson@email.arizona.edu::0112cb19-8639-4fc8-8e9b-0ea3e47145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ix R" initials="AR" lastIdx="1" clrIdx="0">
    <p:extLst>
      <p:ext uri="{19B8F6BF-5375-455C-9EA6-DF929625EA0E}">
        <p15:presenceInfo xmlns:p15="http://schemas.microsoft.com/office/powerpoint/2012/main" userId="769113b165308c92" providerId="Windows Live"/>
      </p:ext>
    </p:extLst>
  </p:cmAuthor>
  <p:cmAuthor id="2" name="Corey J Knox" initials="CK" lastIdx="17" clrIdx="1"/>
  <p:cmAuthor id="3" name="Tenzin Phakdon" initials="TP" lastIdx="2" clrIdx="2">
    <p:extLst>
      <p:ext uri="{19B8F6BF-5375-455C-9EA6-DF929625EA0E}">
        <p15:presenceInfo xmlns:p15="http://schemas.microsoft.com/office/powerpoint/2012/main" userId="9cac3c1bf3aeb990" providerId="Windows Live"/>
      </p:ext>
    </p:extLst>
  </p:cmAuthor>
  <p:cmAuthor id="4" name="Knox, Corey J - (cknox)" initials="KCJ-(" lastIdx="5" clrIdx="3">
    <p:extLst>
      <p:ext uri="{19B8F6BF-5375-455C-9EA6-DF929625EA0E}">
        <p15:presenceInfo xmlns:p15="http://schemas.microsoft.com/office/powerpoint/2012/main" userId="Knox, Corey J - (cknox)"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93"/>
    <a:srgbClr val="F228BF"/>
    <a:srgbClr val="FCEB00"/>
    <a:srgbClr val="D6974C"/>
    <a:srgbClr val="000000"/>
    <a:srgbClr val="AB7942"/>
    <a:srgbClr val="755536"/>
    <a:srgbClr val="4A7330"/>
    <a:srgbClr val="F6E013"/>
    <a:srgbClr val="FFF7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0B3227-162A-4956-85AB-26CAC03353ED}" v="166" dt="2021-10-20T05:43:32.576"/>
    <p1510:client id="{E6415383-F534-4FE7-87FD-7F2A1AD14CC2}" v="58" dt="2021-10-20T03:05:48.6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87" autoAdjust="0"/>
    <p:restoredTop sz="94973" autoAdjust="0"/>
  </p:normalViewPr>
  <p:slideViewPr>
    <p:cSldViewPr snapToGrid="0">
      <p:cViewPr varScale="1">
        <p:scale>
          <a:sx n="86" d="100"/>
          <a:sy n="86" d="100"/>
        </p:scale>
        <p:origin x="58" y="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0:31.084"/>
    </inkml:context>
    <inkml:brush xml:id="br0">
      <inkml:brushProperty name="width" value="0.34286" units="cm"/>
      <inkml:brushProperty name="height" value="0.34286" units="cm"/>
      <inkml:brushProperty name="color" value="#AB7942"/>
    </inkml:brush>
  </inkml:definitions>
  <inkml:trace contextRef="#ctx0" brushRef="#br0">1 595 8027,'79'6'0,"1"1"0,0 0 0,-7-1 0,0-1 0,1 0 0,7 1 0,1-2 0,-1-1 0,-11-2 0,-1-1 0,1-1 0,2 1 0,2 0 0,-2 0-227,-4 0 1,-1 0 0,2 0 0,8 0 0,3 0-1,-1 0 227,0 0 0,0 0 0,0 0 0,2 0 0,1 0 0,1 0-125,8 0 1,1 1 0,0-2 0,-4 1 0,0-1 0,0 1 124,0-2 0,0 0 0,0 0 0,3 1 0,0-1 0,1 0 0,1-3 0,0-1 0,1 0 0,3 1 0,0 1 0,1-2 0,-22 0 0,1-1 0,1-1 0,-1 2 0,1 0 0,1 1 0,0-1 0,1 1-97,2-2 0,0 0 1,1 0-1,0 0 0,1 1 1,0-1-1,1 1 0,-1-1 97,1 1 0,0-1 0,0 0 0,2 0 0,6-1 0,2 1 0,0-1 0,-1 2 0,-4 0 0,-1 0 0,0 1 0,1 0 0,-10 0 0,1 1 0,1-1 0,-2 1 0,-1 0 0,8-1 0,-2 1 0,-1 0 0,1 0 0,3 0 0,0 0 0,1 0 0,2 0 0,-9 0 0,1 1 0,2 0 0,-1-1 0,-2 1 0,15-1 0,-1 0 0,-2 0 0,-1 0 0,-7 0 0,-1-1 0,-1 1 0,2 0 0,9 0 0,1 0 0,1 0 0,1 0 0,-19 0 0,1-1 0,0 1 0,1-1 0,0 1-148,5-1 1,0 1 0,1-1 0,-1 1 0,-1-1 0,13 0 0,0-1-1,-2 1 1,-1-1 147,-8 2 0,-1 0 0,0 0 0,1 0 0,7-1 0,0-1 0,1 0 0,0 1 0,1-1 0,-1 1 0,2 0 0,1-1 0,-14 1 0,3-1 0,0 0 0,-1 1 0,-1-1 0,12 1 0,-3 0 0,1-1 0,-1 0 0,-2 0 0,1-1 0,-1-1 0,1 2 0,3 0 0,0 0 0,0 1 0,1 0 0,-17 0 0,1 1 0,0-1 0,-1 1 0,0 0 0,17-1 0,1 1 0,-2 0 0,-2 0 0,-8 1 0,-2 1 0,0-1 0,2 0 0,10 0 0,2 0 0,0 1 0,0-1 0,-1 2 0,-1 0 0,0 1 0,1-1 0,0-1 0,0 1 0,1-1 0,0 1 0,-13 1 0,1-1 0,1 1 0,-1 0 0,-2-1 0,14 1 0,-2 0 0,0 0 0,-1 0 0,-1 0 0,-1 0 0,0 0 0,1 0 0,3 0 0,0 0 0,1 0 0,1 0 0,-12 0 0,1 0 0,1 0 0,0 0 0,-2 0 0,-5 0 0,-1 0 0,-1 0 0,0 0 0,-1 0 0,18 0 0,-1 0 0,0 0 0,-2 0 0,-3 0 0,-2 0 0,0 0 0,0 0 0,-1 0 0,-1 0 0,1 0 0,1 0 0,7 0 0,2 0 0,0 0 0,-1 0 0,-1 0 0,-1 0 0,-1 0 0,1 0 0,0 0 0,-1 0 0,1 0 0,-1 0 0,-2 0 0,1 0 0,-1 0 0,0 0 0,-1 0 0,1 0 0,0 0 0,-1 0 0,-1 0 0,-1 0 0,1 0 0,-1 0 0,1 0 0,0 0 0,0 0 0,0 0 0,-2 0 0,0 0 0,0 0 0,0 0 0,0 1 0,-1 1 0,1-1 0,-1 1-63,-1-1 0,-1 1 1,1-1-1,-1 0 1,-1 1-1,0 0 1,0 0-1,-1 0 63,-1-1 0,-1 1 0,0-1 0,0 0 0,-1 0 0,1-1 0,-1 0 0,0 1-20,-1 0 0,-1 0 1,1 1-1,-1 0 0,-1-1 1,-1 1-1,1 0 0,-1 0 20,0-1 0,-1 1 0,1-1 0,0 0 0,0 1 0,0 0 0,0 0 0,0 0 0,0-1 0,0 1 0,-1-1 0,1 0 0,0 0 0,-1 0 0,1 0 0,0 0 0,23 2 0,0 1 0,0 0 0,-1-1 0,1 1 0,-1 0 0,0 1 0,-1 1 0,0-1 0,-1 1 0,0-1 0,0 1 0,-2-1 0,0 1 0,-1-1 0,-4 1 0,-1-1 0,-1 1 66,-6-1 0,-1 1 0,1-1 0,2 1 0,0-1 0,-2 1-66,-6 0 0,-3-1 0,2 0 0,2-1 0,1 0 0,1-1 0,-1 1 0,0 0 0,0-1 0,-2-1 0,0 0 0,0 0 0,1 1 0,-1 2 0,0-2 0,-4-2 0,0 0 0,0 1 0,0 0 0,0 0 0,0 1 153,-2 0 1,0-1 0,0 0 0,-1-1 0,0-1-1,0 1-153,31 2 0,0 0 0,-1 0 0,0 1 0,-1-1 0,-1 0 0,-2 2 0,1 1 0,-4-4 0,-1 1 0,-1 3 0,0 1 0,1-1 0,2-1 0,5 1 0,0 1 0,-2-2 0,3 1 0,-22-1 0,3 0 0,-1-1 0,-8 0 0,0-1 0,-1 1 0,0 1 0,0 1 0,0 0 0,0 1 0,0 1 0,-3-1 0,16 2 0,-3 0 0,5 2 0,-2 0 0,-10-1 0,-1-1 286,1-1 0,-1 0 0,-11 0 1,-3 1-287,37 7 0,-25-1 1090,-14-4-1090,-11-4 807,-11-7-807,-14 7 125,-4 3 0,-38 6 1,-4 1-1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1:29.101"/>
    </inkml:context>
    <inkml:brush xml:id="br0">
      <inkml:brushProperty name="width" value="0.6" units="cm"/>
      <inkml:brushProperty name="height" value="0.6" units="cm"/>
      <inkml:brushProperty name="color" value="#FFC114"/>
    </inkml:brush>
  </inkml:definitions>
  <inkml:trace contextRef="#ctx0" brushRef="#br0">816 1182 8027,'-12'-52'0,"0"1"0,-3 2 0,-1 5 0,-5-6 0,4 22 0,-3 0 0,-6-6 0,-2 0 0,-1-3 0,-1-1 0,-4-3 0,0-1 0,1 0 0,0 0 0,-1-2 0,0 2 0,4 1 0,0 0 0,3 5 0,1 1 0,0-3 0,1 2 0,2 7 0,0 1 0,3-1 0,2 0 0,-18-17 0,2 4 0,2 14 0,-6 2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2:27.995"/>
    </inkml:context>
    <inkml:brush xml:id="br0">
      <inkml:brushProperty name="width" value="0.34286" units="cm"/>
      <inkml:brushProperty name="height" value="0.34286" units="cm"/>
      <inkml:brushProperty name="color" value="#FF4E00"/>
      <inkml:brushProperty name="inkEffects" value="rainbow"/>
      <inkml:brushProperty name="anchorX" value="-658986.375"/>
      <inkml:brushProperty name="anchorY" value="-217977.07813"/>
      <inkml:brushProperty name="scaleFactor" value="0.5"/>
    </inkml:brush>
  </inkml:definitions>
  <inkml:trace contextRef="#ctx0" brushRef="#br0">0 0 8027,'4'31'0,"0"1"0,-1-1 0,0-1 0,-1 15 0,3 4 0,-1-20 0,0 0 0,1 4 0,0 1 0,1 6 0,0 1 0,1 2 0,1 2 0,-1 2 0,1 1 0,0 1 0,0-1-279,0 2 1,-1-1 0,2 2-1,0-1 279,-4-16 0,1-1 0,0 1 0,0 0 0,0-1 0,1 1 0,-1 0 0,2 0 0,-1-1 0,0 1 0,-1-1 0,2 1 0,0-1 0,1 0 0,-1 0 0,2 12 0,0-1 0,1-1 0,1 0 0,-1-1 0,0-1 0,1 4 0,1-1 0,-2-4 0,0 0 0,-1-5 0,-1-2 14,0-4 0,0-1-14,2 17 0,3-1 0,-5-12 260,-2-7-260,0-9 0,0-18 0,-4-18 0,-1-18 0,-1 10 0,-1-3 0,0-4 0,0-1 0,1-6 0,0-1 0,0-2 0,0 0 0,1-1 0,-1 0 22,0 3 1,0-1 0,0-4-1,0-1-22,0 0 0,2 1 0,-1 5 0,0-1 0,0 9 0,0-1 0,0 2 0,1-5 0,1 2 0,-1-9 0,0 1 0,0 4 0,0 1 0,0-4 0,1 1 0,-1 8 0,1 1 64,0 2 0,0 3 0,0 2 0,1 2-64,6-23 0,-2 10 0,-3 10 0,0 11 0,4 8 0,-1 11 0,1 11 0,-1 11 0,2 15 0,-4-11 0,1 1 0,1 4 0,2 2 0,3 5 0,2 2 0,-2 2 0,2 0-11,1 4 0,2-1 0,-7-15 0,1-1 0,-1 1 11,2 1 0,-1-1 0,0 0 0,6 11 0,-1-2 0,0 1 0,0-2 0,-1-1 0,0 0-32,1 2 0,1 0 0,-1-4 0,-2-2 32,-2-5 0,0-1 0,-1 0 0,0-2 0,8 13 0,0-2 0,-4-9 0,-2-4 0,-2-8 264,-1-5 1,-5-20-265,-2-18 0,-4-20 0,-1 13 0,0-3 0,0-7 0,0-2 0,0 10 0,0-2 0,0 0 0,0 2 0,0 1 0,-1-1-53,1-6 0,-1-2 0,0 1 0,0 0 0,0 1 1,0-1-1,-1-2 0,-1-1 0,1 0 53,0 1 0,0-1 0,0 2 0,1 5 0,-1 1 0,1 1 0,1 1 0,-1 1 0,0 0 0,1-15 0,0 1 0,0-3 0,0 1 0,0 2 0,0 0-7,0 5 1,0 2-1,0 8 1,0 1 6,0 4 0,0 2 0,0-19 0,0-1 0,2 11 0,3 10 0,-2 8 0,5 10 0,7 10 0,9 4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2:28.473"/>
    </inkml:context>
    <inkml:brush xml:id="br0">
      <inkml:brushProperty name="width" value="0.34286" units="cm"/>
      <inkml:brushProperty name="height" value="0.34286" units="cm"/>
      <inkml:brushProperty name="color" value="#FF4E00"/>
      <inkml:brushProperty name="inkEffects" value="rainbow"/>
      <inkml:brushProperty name="anchorX" value="-684508"/>
      <inkml:brushProperty name="anchorY" value="-229352.60938"/>
      <inkml:brushProperty name="scaleFactor" value="0.5"/>
    </inkml:brush>
  </inkml:definitions>
  <inkml:trace contextRef="#ctx0" brushRef="#br0">0 0 8027,'6'26'0,"-1"1"0,1 21 0,-1-1 0,-1 3 0,0-20 0,0 1 0,0 4 0,1 1 0,-1 1 0,0 1 0,-1-1 0,0 1 0,0 0 0,0 0 0,-1-1 0,0-1 0,1 0 0,-1 0 0,-1-2 0,0-1 0,1 0 0,-1 0 0,0-1 0,0 0 0,0-5 0,0-1 0,3 25 0,-3-25 0,0 0 0,3 24 0,-3-24 0,-1-1 0,2 13 0,1-2 0,-1-4 0,1-6 0,-1 1 0,2-1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2:28.699"/>
    </inkml:context>
    <inkml:brush xml:id="br0">
      <inkml:brushProperty name="width" value="0.34286" units="cm"/>
      <inkml:brushProperty name="height" value="0.34286" units="cm"/>
      <inkml:brushProperty name="color" value="#FF4E00"/>
      <inkml:brushProperty name="inkEffects" value="rainbow"/>
      <inkml:brushProperty name="anchorX" value="-711639.4375"/>
      <inkml:brushProperty name="anchorY" value="-245247.79688"/>
      <inkml:brushProperty name="scaleFactor" value="0.5"/>
    </inkml:brush>
  </inkml:definitions>
  <inkml:trace contextRef="#ctx0" brushRef="#br0">0 0 8027,'0'0'0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2:29.178"/>
    </inkml:context>
    <inkml:brush xml:id="br0">
      <inkml:brushProperty name="width" value="0.34286" units="cm"/>
      <inkml:brushProperty name="height" value="0.34286" units="cm"/>
      <inkml:brushProperty name="color" value="#FF4E00"/>
      <inkml:brushProperty name="inkEffects" value="rainbow"/>
      <inkml:brushProperty name="anchorX" value="-738374.4375"/>
      <inkml:brushProperty name="anchorY" value="-257192.89063"/>
      <inkml:brushProperty name="scaleFactor" value="0.5"/>
    </inkml:brush>
  </inkml:definitions>
  <inkml:trace contextRef="#ctx0" brushRef="#br0">1 0 8027,'0'38'0,"0"0"0,-1 0 0,2 0 0,0 1 0,0 1 0,1 4 0,1 1 0,-1 5 0,1 2-375,-1-14 1,0 1-1,1 2 1,-1 3-1,1 1 1,0 2 374,-1-8 0,0 1 0,0 1 0,0-1 0,1 0 0,-1 0 0,0-1 0,0 0 0,0 10 0,0-1 0,0 0 0,0 4 0,-1-1 0,0-1 0,0-5 0,-1-1 0,1 0 0,-1 0 0,0 0 0,1-1 7,-1-3 0,0-1 1,0 0-1,0 0 0,0 0 1,0-2-8,0 10 0,0-1 0,0-2 0,0-2 124,0-6 1,0 0 0,0 0 0,0-1-125,0-8 0,0-2 0,0 3 0,0-2 0,0 21 0,0-6 0,0-9 0,2-5 1126,3-11-1126,3-3 0,7-4 0,5-3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2:29.847"/>
    </inkml:context>
    <inkml:brush xml:id="br0">
      <inkml:brushProperty name="width" value="0.34286" units="cm"/>
      <inkml:brushProperty name="height" value="0.34286" units="cm"/>
      <inkml:brushProperty name="color" value="#FF4E00"/>
      <inkml:brushProperty name="inkEffects" value="rainbow"/>
      <inkml:brushProperty name="anchorX" value="-766781.1875"/>
      <inkml:brushProperty name="anchorY" value="-272605.125"/>
      <inkml:brushProperty name="scaleFactor" value="0.5"/>
    </inkml:brush>
  </inkml:definitions>
  <inkml:trace contextRef="#ctx0" brushRef="#br0">317 0 8027,'-7'35'0,"-1"0"0,4-1 0,0 0 0,2 1 0,1 2 0,1 5 0,0 2 0,0 2 0,1 3-280,0-8 0,-1 2 0,1-1 0,0-5 0,0-1 1,1 1 279,-1 8 0,2 2 0,-1 0 0,0-4 0,0 0 0,0 0 0,0 4 0,0 0 0,1 0 0,-1-1 0,0 1 0,0-2 0,0 1 0,0-1 0,0-1 0,0 0 0,-1 0 0,0 0 0,0-3 0,-1 1 0,1-1 0,-1 0 0,0-1 0,0 0 0,0 0 0,0-1 0,0-2 0,0 14 0,0-3 29,1-2 0,-2-1 1,-1-3-1,-1 0-29,-1 3 0,-1-1 0,0-5 0,-1-2 91,0-6 1,0-1 0,-2-1 0,0-1-92,-9 12 0,0-2 0,0-7 0,1-8 0,1-9 0,-5-6 0,-4-8 424,0-6 0,-1-16-424,-2-20 0,14 16 0,1-2 0,0-7 0,1-2 0,1-1 0,3 0 0,2 1 0,1-2 0,1-3 0,1 0 25,1 2 0,2 0 1,0-1-1,1 0-25,0 0 0,2 0 0,3 2 0,2 1 0,1 2 0,3 1 0,1 2 0,1 2 0,2 1 0,2 1 0,-3 4 0,1 1 0,2 1 0,2 2 0,12-10 0,7-1 0,-3 8 0,-1 3 0,-5 5 0,-6 8 0,-3 4 0,-3 2 0,-5 4 0,3 4 0,-3 4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2:30.333"/>
    </inkml:context>
    <inkml:brush xml:id="br0">
      <inkml:brushProperty name="width" value="0.34286" units="cm"/>
      <inkml:brushProperty name="height" value="0.34286" units="cm"/>
      <inkml:brushProperty name="color" value="#FF4E00"/>
      <inkml:brushProperty name="inkEffects" value="rainbow"/>
      <inkml:brushProperty name="anchorX" value="-797094.75"/>
      <inkml:brushProperty name="anchorY" value="-285689.59375"/>
      <inkml:brushProperty name="scaleFactor" value="0.5"/>
    </inkml:brush>
  </inkml:definitions>
  <inkml:trace contextRef="#ctx0" brushRef="#br0">22 0 8027,'-7'31'0,"0"-1"0,2 3 0,2 0 0,5-4 0,3 3 0,0 11 0,1 2 0,1 3 0,1 1 0,-3-9 0,1 2 0,0 0-303,0 2 1,0 1 0,-1-1-1,0 0 1,0 0 0,0 0 302,-1 3 0,0 1 0,0 0 0,1 2 0,-1 1 0,0-1-141,0 1 1,-1-1-1,1-1 1,-1-5 0,0 0-1,0 0 141,0 5 0,-1 2 0,1-1 0,0-4 0,-1 0 0,0 1 0,0 2 0,0 0 0,0 0 0,1-1 0,-1-1 0,0 0 0,0-1 0,0 0 0,0-1 0,0-2 0,-1 0 0,0-1 17,1 0 0,-1 0 0,1-1 0,-2-6 1,0-1-1,1-1-17,0 16 0,0-1 0,-1-6 0,1-2 0,-1 0 0,0-2 0,0 1 0,0-1 0,-5-5 0,-2 1 0,0 6 0,0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2:30.931"/>
    </inkml:context>
    <inkml:brush xml:id="br0">
      <inkml:brushProperty name="width" value="0.34286" units="cm"/>
      <inkml:brushProperty name="height" value="0.34286" units="cm"/>
      <inkml:brushProperty name="color" value="#FF4E00"/>
      <inkml:brushProperty name="inkEffects" value="rainbow"/>
      <inkml:brushProperty name="anchorX" value="-830714.4375"/>
      <inkml:brushProperty name="anchorY" value="-301609.53125"/>
      <inkml:brushProperty name="scaleFactor" value="0.5"/>
    </inkml:brush>
  </inkml:definitions>
  <inkml:trace contextRef="#ctx0" brushRef="#br0">0 42 8027,'27'-13'0,"-1"-1"0,21-1 0,-22 17 0,2 4 0,2 4 0,1 3 0,-1 1 0,1 0 0,3 3 0,1 2 0,-2 1 0,1 1-151,3 2 1,-1 1 0,0 0 0,0 2 150,-1 0 0,-1 0 0,0 1 0,-2 1 0,-2 1 0,-1 1 0,-1-1 0,-3 0 0,-3 2 0,-2 0 0,-1-1 0,-3 1 37,-2 0 1,-2 1 0,-3 1-1,-1 0-37,-3 0 0,-2 1 0,0 0 0,-1-1 0,-4 0 0,-1 1 27,-4-1 1,-1 0 0,-4-3 0,-2-1-28,-5 0 0,-3-3 0,0-1 0,-1-1 0,0 0 0,-2-1 0,-2-3 0,0-2 0,-2 0 0,-1-2 0,-1-1 0,-1-2 0,0-2 0,1-1 0,0 0 0,2-2 0,3-3 0,1 0 0,-1 0 0,1-1 0,-16 0 0,3-1 152,5-3 1,8 0-153,7 0 35,6 0-35,7-3 0,6-9 0,3-5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2:32.442"/>
    </inkml:context>
    <inkml:brush xml:id="br0">
      <inkml:brushProperty name="width" value="0.34286" units="cm"/>
      <inkml:brushProperty name="height" value="0.34286" units="cm"/>
      <inkml:brushProperty name="color" value="#FF4E00"/>
      <inkml:brushProperty name="inkEffects" value="rainbow"/>
      <inkml:brushProperty name="anchorX" value="-863739.6875"/>
      <inkml:brushProperty name="anchorY" value="-314656.65625"/>
      <inkml:brushProperty name="scaleFactor" value="0.5"/>
    </inkml:brush>
  </inkml:definitions>
  <inkml:trace contextRef="#ctx0" brushRef="#br0">12 0 8027,'-3'32'0,"-1"1"0,2-1 0,0 0 0,1 3 0,1 2 0,1 5 0,1 3 0,-1-11 0,0 2 0,1-1 0,0 3 0,0 0 0,-1 2 0,1-4 0,-1 3 0,1 0 0,-1 0 0,0 0 0,0 0 0,0 0 0,0 0 0,0 10 0,0-1 0,0 1-342,-1-3 0,0 1 0,0-1 0,0-2 0,0 0 0,0 0 342,0 5 0,0 0 0,0-1 0,0-7 0,0 0 0,0-2 0,0-1 0,0 0 0,0 0 0,0 1 0,0 1 0,0 0-5,0 2 0,0 0 0,0 0 0,0-1 0,0-1 0,0-2 5,0 9 0,0-1 0,1 2 0,1 0 44,0-7 0,0 0 0,2 3 0,0 0-44,1 0 0,1 0 0,1-2 0,1-1 0,-1-2 0,1-2 0,-1-4 0,0-1 0,1-1 0,-1 0 0,4 18 0,-2-7 986,-1-7-986,-1-7 0,8-6 0,2-3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2:33.235"/>
    </inkml:context>
    <inkml:brush xml:id="br0">
      <inkml:brushProperty name="width" value="0.34286" units="cm"/>
      <inkml:brushProperty name="height" value="0.34286" units="cm"/>
      <inkml:brushProperty name="color" value="#FF4E00"/>
      <inkml:brushProperty name="inkEffects" value="rainbow"/>
      <inkml:brushProperty name="anchorX" value="-899216.6875"/>
      <inkml:brushProperty name="anchorY" value="-330452.875"/>
      <inkml:brushProperty name="scaleFactor" value="0.5"/>
    </inkml:brush>
  </inkml:definitions>
  <inkml:trace contextRef="#ctx0" brushRef="#br0">620 95 8027,'-32'-19'0,"0"-1"0,1 1 0,3 5 0,-2 12 0,-2-3 0,-4-2 0,4 4 0,-6-1 0,3 2 0,-5 2 0,0 2 0,2 5 0,2 10 0,7 15 0,13-10 0,2 3 0,1 4 0,1 1 0,2 1 0,1 1 0,2 0 0,1 1 0,1 7 0,0 1 0,1 5 0,0 1 0,1-1 0,0 0-72,3-4 1,0-1 0,1 3 0,-1-1 71,1-3 0,0-2 0,3 2 0,1 0 0,2 0 0,1 0 0,1-5 0,2-1 0,-1-4 0,1-1 0,0-3 0,1-2 0,11 17 0,2-3 0,4-10 0,3-9 0,-1-11 0,4-15 0,-6-22 0,-12 4 0,-2-3 0,-1-7 0,-1-4 0,-1-6 0,-1-2 0,-4 12 0,-1-1 0,0 0-108,-1-4 1,0 0 0,-1 0 0,1 1 0,-1-1 0,0 2 107,0 0 0,-1 0 0,1 2 0,0-13 0,1 2 0,-2 8 0,0 2 0,0 1 0,0 1 66,1-2 1,-1 0 0,-1 6 0,-1 2-67,1-15 0,1 12 0,-1 11 0,3 12 0,-1 26 0,5 18 0,-4-7 0,0 2 0,2 7 0,1 2 0,-2-7 0,0 2 0,0 0 0,1 4 0,1 0 0,-1 0 0,1 0 0,-1 0 0,1 0 0,-1 1 0,1-1 0,1 1 6,-1 2 0,2 1 1,-1-1-1,-1-6 0,0 0 1,0-1-7,6 15 0,0-1 0,-1-5 0,2-1 0,1 3 0,2-1 0,-2-5 0,1-3 0,0-7 0,0-1 0,-1 0 0,2-2 0,1-7 0,2-2 0,2 5 0,0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0:47.619"/>
    </inkml:context>
    <inkml:brush xml:id="br0">
      <inkml:brushProperty name="width" value="0.34286" units="cm"/>
      <inkml:brushProperty name="height" value="0.34286" units="cm"/>
    </inkml:brush>
  </inkml:definitions>
  <inkml:trace contextRef="#ctx0" brushRef="#br0">485 0 8027,'-59'61'0,"0"1"0,16-12 0,6-1 0,-9 27 0,13-3 0,-3 8 0,19-32 0,1 0 0,-9 31 0,13-35 0,2-1 0,-5 32 0,6 6 0,4 9 0,4-5 0,1-1 0,1-6 0,4 2 0,17-4 0,13-1 0,-10-35 0,1 0 0,24 35 0,-18-33 0,0-2 0,18 19 0,-20-23 0,1-1 0,24 24 0,-2 11 0,-3-1 0,-3 3 0,-24-33 0,-1 0 0,15 38 0,-20-31 0,-3 1 0,-2-3 0,-3 1 0,-3 4 0,-2 1 0,1 2 0,-3 0 0,-1 2 0,-2 1 0,-3 5 0,-2 0 0,-3 1 0,-2-1 0,-4 3 0,-4 0 0,-4 4 0,-2 2 0,-2 2 0,-2 2 0,-3 1 0,-1-1-95,-3 2 0,1 0 0,1-1 1,1-1 94,0-1 0,0 0 0,5 1 0,1 0 0,1-3 0,1-1 0,4-1 0,2-1 0,0-3 0,3 1 0,5-1 0,3 1 0,2 2 0,2 0 0,2-3 0,3-1-19,0 0 1,3-2-1,5-2 1,5-2 18,4 1 0,4-2 0,5-3 0,4-1 0,3 1 0,2-2 0,4-1 0,1-1 0,1-1 0,2-2 0,-1-1 0,1 0 0,-1 2 0,0 0 0,-2-2 0,0 1 0,-2-2 0,-2 0 0,-7-4 0,-2-1 0,1 0 0,-2 1 0,12 34 0,-18-32 0,-2 0 0,8 41 0,-7 2 0,-14-36 0,-2 1 0,0-1 0,-3 0 0,-6 2 0,-4 1 0,-2-1 0,-4 1 0,-5 4 0,-2-1 0,-4 4 0,-2-1 0,-4 4 0,-2 0 0,0 1 0,-1 0 29,-2 2 1,-1-1-1,0 2 1,0-1-30,0-3 0,1 0 0,1 0 0,1 0 0,4-7 0,2-1 0,-3 3 0,1 0 0,8-7 0,1-1 0,0-2 0,2 1 18,1 2 1,3-1-1,3-3 1,2-2-19,-4 41 0,6-10 0,9-11 0,2-4 0,3-6 0,12 2 0,13-6 0,9-1 0,11-4 0,-1 4 130,7 0 1,-8 3-131,3-3 0,-4 4 0,-2 6 0,-8 7 0,-7 4 0,-6 3 0,-9 2 0,0-1 0,-10-29 0,-1 1 0,-1 0 0,-1 1 0,-3 3 0,-2-1 0,-3-2 0,-3 0 0,-5 2 0,-4 1 0,-8 4 0,-3 1 0,-4 3 0,-2 1 0,-2 3 0,-1 0 0,0 1 0,-1-2 0,-5 0 0,2-3 0,8-9 0,1-1 0,-1 0 0,2-2 0,3-2 0,1-1 0,0 4 0,1 0 0,1-3 0,3-1 0,-13 32 0,15-7 0,15-4 0,5-4 0,1-6 0,10 2 0,10-6 0,14 6 0,21-2 0,1-1 0,9 1 0,3 1 0,-3 4 0,-1 3 0,-9 2 0,-1 7 0,-12 6 0,-8-4 0,-7 0 0,-2 6 0,-3-4 0,-7-1 0,-7-1 0,-3-8 0,-5 5 0,-5-6 0,-10-4 0,-10-6 0,-10-6 0,-6 1 0,-2-4 0,-3-6 0,-1 0 0,-3-10 0,8-3 0,-4-12 0,11-6 0,-9-2 0,19-7 0,-3 0 0,26 13 0,3 4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2:33.934"/>
    </inkml:context>
    <inkml:brush xml:id="br0">
      <inkml:brushProperty name="width" value="0.34286" units="cm"/>
      <inkml:brushProperty name="height" value="0.34286" units="cm"/>
      <inkml:brushProperty name="color" value="#FF4E00"/>
      <inkml:brushProperty name="inkEffects" value="rainbow"/>
      <inkml:brushProperty name="anchorX" value="-937467.6875"/>
      <inkml:brushProperty name="anchorY" value="-346236.71875"/>
      <inkml:brushProperty name="scaleFactor" value="0.5"/>
    </inkml:brush>
  </inkml:definitions>
  <inkml:trace contextRef="#ctx0" brushRef="#br0">11 0 8027,'-3'40'0,"0"-1"0,0-1 0,1 0 0,4-1 0,1 2 0,0 0 0,2 2 0,1 0 0,1 0-219,0 1 0,1 0 0,1 6 0,1 1 219,-2-1 0,1 1 0,-3-13 0,1 1 0,-1-1 0,3 13 0,-1-1 0,0-1 0,-1-1 0,-1-5 0,1-2 0,-1 0 0,0-2 70,-2-7 1,0-1 0,0-2 0,1 0-71,1 19 0,0-11 145,0-9-145,-2-7 0,-1-34 0,-3-17 0,0 0 0,0-4 0,0-4 0,0-3 0,0-4 0,0 0 0,0 1 0,0 1-1,0-1 1,0-1-1,0 1 1,0 0 0,-1-3 0,2-1 0,0 3 0,2 0 0,1 2 0,0 2 0,1 8 0,2 3 0,1 2 0,3 1 0,9-16 0,-8 22 0,1 0 0,13-12 0,1 11 0,5 10 0,-2 7 0,8 9 0,3 23 0,-19-6 0,-2 4 0,2 6 0,-2 3 0,0 4 0,-2 3 0,0 4 0,-1 2-107,-5-12 1,-1 0-1,0 0 1,0 1-1,0 1 1,-1 0 106,1 1 0,0 1 0,-1 0 0,-1-2 0,0-1 0,-1 1 0,4 13 0,-1 1 0,-4-16 0,0 1 0,0-1 27,2 11 0,1 0 1,-1 1-1,0 0-27,-1-1 0,1-1 0,-1-8 0,-1-1 0,-1-3 0,1-3 0,8 19 0,-1-3 0,9-18 0,1-6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2:34.353"/>
    </inkml:context>
    <inkml:brush xml:id="br0">
      <inkml:brushProperty name="width" value="0.34286" units="cm"/>
      <inkml:brushProperty name="height" value="0.34286" units="cm"/>
      <inkml:brushProperty name="color" value="#FF4E00"/>
      <inkml:brushProperty name="inkEffects" value="rainbow"/>
      <inkml:brushProperty name="anchorX" value="-978504.5"/>
      <inkml:brushProperty name="anchorY" value="-362305.34375"/>
      <inkml:brushProperty name="scaleFactor" value="0.5"/>
    </inkml:brush>
  </inkml:definitions>
  <inkml:trace contextRef="#ctx0" brushRef="#br0">0 0 8027,'2'29'0,"0"-1"0,1 2 0,1 0 0,0 2 0,0 1 0,3 3 0,1 1 0,2 4 0,1 2 0,-2-4 0,1 2 0,0 1-311,0 2 1,0 2-1,-1-1 1,1-1-1,-1-1 1,0 1 310,-1 0 0,1 0 0,-1 1 0,1 1 0,0 2 0,0 0 0,-1 1 0,1 1 0,-1 0 0,-1-11 0,-1 1 0,1-1 0,-1-1 0,1 6 0,-1-2 0,0 1 0,0 2 0,1 1 0,-1 0 0,1 2 0,0 0 0,0 0 0,0-1 0,-1 0 0,1 0 0,-1 0 0,0-1 0,1 0 0,0 0 0,0-1 0,0 0 0,0 0 0,0-1 0,0 0 0,0-2 0,0 0 0,1 0 0,-1-1 0,0-1 0,0-1 0,2 9 0,1-3 0,-1-8 0,1 0 0,2 2 0,0 0 0,0-5 0,-1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2:34.667"/>
    </inkml:context>
    <inkml:brush xml:id="br0">
      <inkml:brushProperty name="width" value="0.34286" units="cm"/>
      <inkml:brushProperty name="height" value="0.34286" units="cm"/>
      <inkml:brushProperty name="color" value="#FF4E00"/>
      <inkml:brushProperty name="inkEffects" value="rainbow"/>
      <inkml:brushProperty name="anchorX" value="-1.02125E6"/>
      <inkml:brushProperty name="anchorY" value="-378361.59375"/>
      <inkml:brushProperty name="scaleFactor" value="0.5"/>
    </inkml:brush>
  </inkml:definitions>
  <inkml:trace contextRef="#ctx0" brushRef="#br0">0 20 8027,'27'-6'0,"0"1"0,0 1 0,1 2 0,0 0 0,1 2 0,0-1 0,1 2 0,1 0 0,0 1 0,1-1 0,1 2 0,1 0 0,0 0 0,2 1 0,0 1 0,1 0 0,1 2 0,3-1 0,2 2 0,0 4 0,0 2 0,-1 0 0,1-1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2:35.370"/>
    </inkml:context>
    <inkml:brush xml:id="br0">
      <inkml:brushProperty name="width" value="0.34286" units="cm"/>
      <inkml:brushProperty name="height" value="0.34286" units="cm"/>
      <inkml:brushProperty name="color" value="#FF4E00"/>
      <inkml:brushProperty name="inkEffects" value="rainbow"/>
      <inkml:brushProperty name="anchorX" value="-1.06383E6"/>
      <inkml:brushProperty name="anchorY" value="-391582.15625"/>
      <inkml:brushProperty name="scaleFactor" value="0.5"/>
    </inkml:brush>
  </inkml:definitions>
  <inkml:trace contextRef="#ctx0" brushRef="#br0">765 28 8027,'-24'-9'0,"-1"0"0,-24-1 0,4 19 0,20-3 0,0 3 0,-4 2 0,1 3 0,-1 0 0,0 2 0,-1 3 0,-1 2 0,2 0 0,1 0 0,-2 2 0,3 1 0,5-4 0,2 0 0,1 1 0,2 0 0,-11 20 0,11-17 0,2 1 0,-3 19 0,11-19 0,1 0 0,2 25 0,8-2 0,3-23 0,3 1 0,3 0 0,4 0 0,1 0 0,4 0 0,2 0 0,2 0 0,0 0 0,1-1 0,2 1 0,0-2 0,0 1 0,1-1 0,0 1 0,0-1 0,0-1 0,1 0 0,-4-1 0,0-2 0,-5-2 0,0 0 0,0 1 0,-2-1 0,12 13 0,-3 2 0,-3-1 0,-9-3 0,-7-2 0,-5 0 0,-3 0 0,-11-1 0,-8 2 0,-10-2 0,-8-1 0,-5-1 0,-3 0 0,21-12 0,-2 0 0,0-2 0,0 1 0,-1-1 0,-1 1 0,0-1 0,-1-1 0,-18 5 0,-1-2 0,4-1 0,-4-1 0,3 0 0,3-4 0,4-3 0,0-1 0,6-9 0,-7-18 0,5-11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3:26.705"/>
    </inkml:context>
    <inkml:brush xml:id="br0">
      <inkml:brushProperty name="width" value="0.34286" units="cm"/>
      <inkml:brushProperty name="height" value="0.34286" units="cm"/>
      <inkml:brushProperty name="color" value="#AE198D"/>
      <inkml:brushProperty name="inkEffects" value="galaxy"/>
      <inkml:brushProperty name="anchorX" value="-1.10383E6"/>
      <inkml:brushProperty name="anchorY" value="-404330.65625"/>
      <inkml:brushProperty name="scaleFactor" value="0.5"/>
    </inkml:brush>
  </inkml:definitions>
  <inkml:trace contextRef="#ctx0" brushRef="#br0">12 0 8027,'-3'33'0,"0"0"0,0-1 0,1-1 0,1-7 0,2-2 0,-1 4 0,0 1 0,0 2 0,0 1 0,0 7 0,0 1 0,0 4 0,0 1 0,0-10 0,0 1 0,0 0-253,0 1 0,0 0 0,0 0 1,0 0-1,0 0 0,0 1 253,1 0 0,-1 0 0,1-1 0,0-4 0,0-1 0,0-1 0,2 14 0,0-2 0,-1-6 0,1-1 119,0-1 1,0-1 0,-1 0 0,0-1-120,0-7 0,0-1 0,0 0 0,0-1 124,0 15 1,0-10-125,-2-9 0,0-6 0,2-9 0,1-3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3:27.270"/>
    </inkml:context>
    <inkml:brush xml:id="br0">
      <inkml:brushProperty name="width" value="0.34286" units="cm"/>
      <inkml:brushProperty name="height" value="0.34286" units="cm"/>
      <inkml:brushProperty name="color" value="#AE198D"/>
      <inkml:brushProperty name="inkEffects" value="galaxy"/>
      <inkml:brushProperty name="anchorX" value="-1.13503E6"/>
      <inkml:brushProperty name="anchorY" value="-420174.59375"/>
      <inkml:brushProperty name="scaleFactor" value="0.5"/>
    </inkml:brush>
  </inkml:definitions>
  <inkml:trace contextRef="#ctx0" brushRef="#br0">0 10 8027,'43'-6'0,"-3"2"0,-9 6 0,3 6 0,7 4 0,-17-3 0,2 1 0,3 0 0,1 1 0,2 3 0,1 2-139,0 0 0,1 2 0,0 4 0,-1 1 139,1 1 0,-2 1 0,-3 0 0,0 1 0,3 3 0,-2 1 0,-8-5 0,0 1 0,5 4 0,-1 1 0,-5 1 0,-1 1 0,3 5 0,-2 0 0,-6-5 0,-2 0 0,0 2 0,-2 1 0,-4-3 0,-1 0 0,-1 2 0,-1 1 0,-2-2 0,0 1 0,-1-2 0,0 1 0,-3-2 0,-2-1 22,0-1 1,-3 0 0,-2-2 0,-2-1 0,-3-2-1,-2-2-22,-1 0 0,1-1 0,1-5 0,0-1 0,-16 13 0,1-6 0,-3 0 0,3-2 0,1-4 0,1-2 0,1-4 0,2 0 210,1 0 0,0 0-210,0 0 0,-2 3 0,4 1 0,-9 7 0,5-2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3:27.998"/>
    </inkml:context>
    <inkml:brush xml:id="br0">
      <inkml:brushProperty name="width" value="0.34286" units="cm"/>
      <inkml:brushProperty name="height" value="0.34286" units="cm"/>
      <inkml:brushProperty name="color" value="#AE198D"/>
      <inkml:brushProperty name="inkEffects" value="galaxy"/>
      <inkml:brushProperty name="anchorX" value="-1.16671E6"/>
      <inkml:brushProperty name="anchorY" value="-436315.9375"/>
      <inkml:brushProperty name="scaleFactor" value="0.5"/>
    </inkml:brush>
  </inkml:definitions>
  <inkml:trace contextRef="#ctx0" brushRef="#br0">251 0 8027,'-25'6'0,"1"0"0,1 2 0,4 1 0,-1 5 0,2 8 0,0-1 0,-1 10 0,-1 4 0,1 4 0,9-17 0,2 0 0,1 1 0,1 0 0,1 1 0,1 0 0,2 1 0,0 0 0,1 2 0,0-1 0,1 1 0,1 0 0,1-1 0,2 0 0,1 1 0,2-2 0,3 0 0,2-1 0,0 1 0,1-1 0,1 0 0,1-1 0,1 0 0,1-1 0,2-1 0,0-2 0,1 0 0,1-1 0,1-2 0,0-1 0,0-2 0,0-2 0,-2-2 0,1-2 0,19 3 0,-3-5 0,5-3 0,-6-5 0,-4-6 0,-4-7 0,-8-15 0,-4-6 0,-10 16 0,-2-1 0,1-2 0,-2 0 0,-1-2 0,0-1 0,-1 0 0,0-1 0,0-2 0,-2 0 0,-3 0 0,-1 0 0,-2 0 0,-1 0 0,-2 1 0,-2 0 0,-2-1 0,0 1 0,1 3 0,-2 0 0,0 0 0,-1 1 0,2 4 0,0 1 0,-2 0 0,-1 2 0,-8-7 0,-6-4 0,6 10 0,-2 1 0,4 7 0,5 5 0,1 3 0,0-2 0,1-1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3:29.114"/>
    </inkml:context>
    <inkml:brush xml:id="br0">
      <inkml:brushProperty name="width" value="0.34286" units="cm"/>
      <inkml:brushProperty name="height" value="0.34286" units="cm"/>
      <inkml:brushProperty name="color" value="#AE198D"/>
      <inkml:brushProperty name="inkEffects" value="galaxy"/>
      <inkml:brushProperty name="anchorX" value="-1.19835E6"/>
      <inkml:brushProperty name="anchorY" value="-448059.875"/>
      <inkml:brushProperty name="scaleFactor" value="0.5"/>
    </inkml:brush>
  </inkml:definitions>
  <inkml:trace contextRef="#ctx0" brushRef="#br0">4 0 8027,'-2'23'0,"1"0"0,0 4 0,2 0 0,0 1 0,1 2 0,2 1 0,-1 1 0,1 0 0,-1 0 0,3 4 0,-1 2-191,0-1 1,-1 0 0,2 4-1,0 0 191,-1-2 0,-1-1 0,1-2 0,0-1 0,-1-2 0,1-2 0,0 0 0,0-2 82,-2-5 1,1-2 0,3 19-83,-1-6 0,-1-10 126,1-7-126,-3-6 0,1-9 0,-3-14 0,1-13 0,-2-10 0,0 11 0,0-1 0,0-5 0,0 0 0,0 3 0,0-2 0,0-4 0,0-1 0,0 1 0,0 0 0,0-2 0,0 1 0,0-1 0,0 0 0,0 1 0,0 1 0,1-1 0,-1 1 0,0 0 0,2 0 0,2 3 0,2 1 0,0 4 0,2 1 0,1 0 0,2 1 194,9-10 0,3 3-194,0 5 0,4 9 0,0 6 0,3 5 0,0 4 0,3 17 0,0 12 0,-16-10 0,-1 2 0,-1 3 0,1 1 0,1 4 0,-2 0 0,-1-1 0,-2 2 0,2 6 0,0 0-80,-2 0 1,0-1 0,0 5 0,-1-1 79,-3-7 0,-1-1 0,-1-2 0,1-1 0,-3-1 0,1-1 0,-2-3 0,0-1 0,1 1 0,0 0 0,1 13 0,-1-10 0,-2-6 0,-2-8 0,-2-20 0,-2-12 0,-3-14 0,4 12 0,-1-1 0,1-3 0,1 0 0,1-4 0,0 0 0,1-2 0,0-1 0,0 0 0,0-1 0,0 0 0,0-1 0,1 2 0,0 1 0,3 1 0,1 0 0,1 2 0,2 2 0,1 1 0,0 2 0,1 2 0,0 2 0,9-19 0,0 12 0,0 2 158,3 5 1,1 6-159,2 9 0,-1 3 0,3 3 0,3 16 0,1 12 0,-14-8 0,-1 3 0,1 4 0,-3 2 0,0-2 0,-1 1 0,-1 3 0,1 1 0,0 4 0,-1 1 0,-1-5 0,-2 0 0,2 4 0,-1 0 0,-4-8 0,0-1 0,0 0 0,0 0 0,-1-3 0,0 0 0,0 1 0,-1-1 0,0-2 0,0-1 0,2 13 0,-1-7 0,1-8 0,-3-3 0,-2-6 0,2-3 0,0 2 0,8-1 0,0 2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3:29.802"/>
    </inkml:context>
    <inkml:brush xml:id="br0">
      <inkml:brushProperty name="width" value="0.34286" units="cm"/>
      <inkml:brushProperty name="height" value="0.34286" units="cm"/>
      <inkml:brushProperty name="color" value="#AE198D"/>
      <inkml:brushProperty name="inkEffects" value="galaxy"/>
      <inkml:brushProperty name="anchorX" value="-1.23724E6"/>
      <inkml:brushProperty name="anchorY" value="-464015.40625"/>
      <inkml:brushProperty name="scaleFactor" value="0.5"/>
    </inkml:brush>
  </inkml:definitions>
  <inkml:trace contextRef="#ctx0" brushRef="#br0">27 284 8027,'24'0'0,"1"0"0,-1 0 0,0 0 0,9 0 0,6 0 0,1 0 0,2-1 0,-20 1 0,1-2 0,17-1 0,-17 1 0,0-1 0,16-5 0,1-1 0,-9 0 0,-8 0 0,-4 0 0,-6-4 0,-5-2 0,-6-5 0,-9-2 0,-5-4 0,-10 0 0,-9 3 0,-6 0 0,18 12 0,-2 1 0,-17-4 0,-1 4 0,0 1 0,2 4 0,-1 3 0,3 2 0,-1 2 0,5 7 0,2 8 0,3 5 0,4 9 0,3 3 0,1 6 0,5 0 0,8-18 0,1 0 0,2 0 0,0 1 0,1 3 0,0-1 0,1 2 0,0 0 0,1 2 0,0-1 0,2 1 0,1 0 0,2 0 0,1-1 0,0-1 0,2 0 0,3 0 0,0-1 0,1-2 0,0 0 0,1 0 0,1-1 0,1-1 0,0-2 0,1 0 0,1-2 0,0-1 0,1-1 0,0-3 0,0-1 0,1 0 0,1-1 0,1-3 0,0-2 0,1 1 0,0-2 0,2-3 0,1-1 0,-3-1 0,0-2 0,4-1 0,-1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3:30.408"/>
    </inkml:context>
    <inkml:brush xml:id="br0">
      <inkml:brushProperty name="width" value="0.34286" units="cm"/>
      <inkml:brushProperty name="height" value="0.34286" units="cm"/>
      <inkml:brushProperty name="color" value="#AE198D"/>
      <inkml:brushProperty name="inkEffects" value="galaxy"/>
      <inkml:brushProperty name="anchorX" value="-1.27798E6"/>
      <inkml:brushProperty name="anchorY" value="-480305.1875"/>
      <inkml:brushProperty name="scaleFactor" value="0.5"/>
    </inkml:brush>
  </inkml:definitions>
  <inkml:trace contextRef="#ctx0" brushRef="#br0">467 21 8027,'-42'-12'0,"4"3"0,7 13 0,-1 5 0,-5 7 0,17-5 0,0 0 0,-3 1 0,0 1 0,3-1 0,1 1 0,0 0 0,1-1 0,-13 13 0,0 1 0,5-2 0,7-2 0,7 2 0,6 2 0,7 3 0,6 2 0,11 3 0,-5-15 0,2-1 0,1 1 0,2 0 0,0 1 0,2 0 0,1 0 0,1 0 0,1 1 0,1-1 0,0-1 0,0-1 0,0 1 0,-1-1 0,-1-1 0,0 0 0,-4-3 0,-1 1 0,14 14 0,-16-13 0,0 1 0,0 1 0,-1 0 0,7 15 0,-10-4 0,-4 3 0,0 7 0,-3-2 0,-2 1 0,-8-2 0,-7-3 0,-8-3 0,-10 0 0,-2-6 0,2-4 0,-5-2 0,4-5 0,-1-3 0,1-3 0,0-4 0,3-3 0,-1-21 0,7-9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1:26.070"/>
    </inkml:context>
    <inkml:brush xml:id="br0">
      <inkml:brushProperty name="width" value="0.6" units="cm"/>
      <inkml:brushProperty name="height" value="0.6" units="cm"/>
      <inkml:brushProperty name="color" value="#FFC114"/>
    </inkml:brush>
  </inkml:definitions>
  <inkml:trace contextRef="#ctx0" brushRef="#br0">1621 1 8027,'-54'0'0,"1"0"0,-1 0 0,-8-1 0,6 2 0,14 1 0,3 2 0,6 0 0,1 2 0,-4 6 0,-1 2 0,-2 2 0,0 3 0,-10 8 0,0 2 0,-3 4 0,0 2 0,15-7 0,1 2 0,0 1-164,-1 2 0,-1 2 0,2 1 0,2-1 0,0 1 0,2 0 115,1-1 1,2 1-1,-1 0 1,-1 5 0,0 1-1,2 1 1,1-1-1,2 1 1,0 1 48,-2 4 0,1 3 0,2-1 0,1-2 0,2 0 0,2-1 0,5-3 0,2 0 0,2 1 0,-1-1 0,1 0 0,1 1 0,1 3 0,1 0 0,0 0 0,2 0 0,1 0 0,1 0 0,2 0 0,1 0 0,0-1 0,1-1 0,1-2 0,1 1 0,0 0 0,1-1 0,2 0 0,7 18 0,5 0 0,6-4 0,4-2 0,-5-16 0,1-2 0,3 1 0,2 2 0,2 0 0,1-1 0,2-2 0,2-2 0,1 1 0,4 3 0,2 0 0,1-2 0,0-1 0,1-2 0,1-1-134,1 0 0,2-2 0,1-1 0,0 0 0,0-1 0,1 0 134,1-1 0,2 0 0,0-1 0,2-2 0,0-1 0,1-1 0,2-1 0,1-2 0,0-1 0,0-1 0,2-3 0,-1 0 0,-1-2 0,1-1 0,0-1 0,1-3 0,-1-1 0,2-1 0,0-2 0,0 0 0,0-1 0,-2-1 0,0 0 0,0-2 0,1 0 0,0-1 0,0-1 0,-2-1 0,1-2 0,0-1 0,-1 1 0,1-2 0,0-1 0,-1-3 0,-1-3 0,0 0 0,-1-2 0,-1-2 0,-1-1 0,-1-3 0,-1-2 0,-1-1 0,-2-3 0,-2-1 0,0-1 0,-2-1 0,-2-1 0,0-2 0,-3-3 0,-2-1 0,-1-2 0,-2-2 0,-1 0 0,-3-3 0,-1 0 0,-3-3 0,-2 0 0,-2-2 0,-3-2 0,-1 0 0,-3 0 0,0-1 0,-4-1 0,-1-1 0,-3-1 0,-1-1 0,-1 1 0,-1 0 0,-2-1 0,-1 0 0,-1 0 0,-4 0 0,-3-1 0,-3 0 0,-3 0 0,0 1 0,-2 0 0,-2 0 0,-2 1 0,-2 0 0,-2 0 0,-3 1 0,-1 0 0,-1 1 0,-2 1 0,-1 0 0,-3 1 0,-2 1 0,-2 1 0,-1 1 0,-2 1 0,-2 1 0,-1 1 0,-1 1 0,-1 1 0,-1 1 0,-3 1 0,-1 2 0,-1 1 0,-1 1 0,0 1 0,-1 1 0,0 3 0,-1 1 0,0 1 0,3 4 0,1 1 0,-2 1 0,-2-1 0,-1 2 0,1 1 0,4 4 0,1 1 0,-2 2 0,-3-2 0,-1 0 0,-1 2 0,-5 0 0,-1 2 0,3 1 0,10 4 0,2 1 0,-3 0 0,-1-1 0,-3-1 0,-1 0 0,3 1 0,-7 0 0,1 0 0,-1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3:30.852"/>
    </inkml:context>
    <inkml:brush xml:id="br0">
      <inkml:brushProperty name="width" value="0.34286" units="cm"/>
      <inkml:brushProperty name="height" value="0.34286" units="cm"/>
      <inkml:brushProperty name="color" value="#AE198D"/>
      <inkml:brushProperty name="inkEffects" value="galaxy"/>
      <inkml:brushProperty name="anchorX" value="-1.31716E6"/>
      <inkml:brushProperty name="anchorY" value="-494525.5625"/>
      <inkml:brushProperty name="scaleFactor" value="0.5"/>
    </inkml:brush>
  </inkml:definitions>
  <inkml:trace contextRef="#ctx0" brushRef="#br0">0 0 8027,'2'24'0,"-1"-1"0,2 3 0,0-1 0,-1-3 0,1 1 0,1 7 0,1 2 0,1 2 0,0 3 0,1 2 0,-1 2-195,-2-12 0,1 1 0,0 0 0,-1-1 1,1 1-1,-1-1 195,1 2 0,0 0 0,-1-2 0,2 11 0,-1-1 0,0 1 0,1-1 0,-1-2 0,-1 1 0,2 2 0,-1 0 0,1-1 0,-1 0-10,1-1 0,-1-1 0,1 3 0,0 0 10,0-4 0,-1 1 0,2 4 0,-1 0 0,0-3 0,-1-1 0,-1-4 0,1 1 0,1 3 0,-1 1 0,-1-5 0,-1 0 0,1 3 0,0-1 0,-2-3 0,1-1 0,-1-4 0,0-1 96,-1-2 0,-1-2 0,1 15-96,-1 2 0,-10-1 0,-2-5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3:31.200"/>
    </inkml:context>
    <inkml:brush xml:id="br0">
      <inkml:brushProperty name="width" value="0.34286" units="cm"/>
      <inkml:brushProperty name="height" value="0.34286" units="cm"/>
      <inkml:brushProperty name="color" value="#AE198D"/>
      <inkml:brushProperty name="inkEffects" value="galaxy"/>
      <inkml:brushProperty name="anchorX" value="-1.36098E6"/>
      <inkml:brushProperty name="anchorY" value="-511409.65625"/>
      <inkml:brushProperty name="scaleFactor" value="0.5"/>
    </inkml:brush>
  </inkml:definitions>
  <inkml:trace contextRef="#ctx0" brushRef="#br0">0 39 8027,'24'-9'0,"0"0"0,1 0 0,0 3 0,15 6 0,-17-1 0,1 0 0,1 0 0,1 0 0,4 0 0,1 1 0,0-1 0,0 2 0,4-1 0,1 0-104,-1 0 1,0 0-1,1 0 1,1 0 103,1 1 0,-1 0 0,-6 0 0,-2 1 0,-1 1 0,-1-1 0,-3 1 0,0-1 0,1 0 0,-1 0 0,-2-1 0,0 0 0,22-1 0,-3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3:31.539"/>
    </inkml:context>
    <inkml:brush xml:id="br0">
      <inkml:brushProperty name="width" value="0.34286" units="cm"/>
      <inkml:brushProperty name="height" value="0.34286" units="cm"/>
      <inkml:brushProperty name="color" value="#AE198D"/>
      <inkml:brushProperty name="inkEffects" value="galaxy"/>
      <inkml:brushProperty name="anchorX" value="-1.40556E6"/>
      <inkml:brushProperty name="anchorY" value="-525978.375"/>
      <inkml:brushProperty name="scaleFactor" value="0.5"/>
    </inkml:brush>
  </inkml:definitions>
  <inkml:trace contextRef="#ctx0" brushRef="#br0">0 0 8027,'38'5'0,"-13"17"0,-10 19 0,-8-15 0,-1 1 0,1 1 0,-1 1 0,-1 1 0,1 0 0,0 1 0,1 1 0,-1 0 0,0 1 0,0 0 0,0 0 0,0 0 0,0-1 0,0 1 0,-1 0 0,0-2 0,-1 0 0,1 0 0,-1-1 0,1-2 0,-1 1 0,2-3 0,-1 0 0,0 0 0,0-1 0,0-3 0,0 0 0,-1 1 0,-1 0 0,3 13 0,-1-1 0,-2-4 0,0-5 0,-3-8 0,-5 3 0,-1-4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3:31.783"/>
    </inkml:context>
    <inkml:brush xml:id="br0">
      <inkml:brushProperty name="width" value="0.34286" units="cm"/>
      <inkml:brushProperty name="height" value="0.34286" units="cm"/>
      <inkml:brushProperty name="color" value="#AE198D"/>
      <inkml:brushProperty name="inkEffects" value="galaxy"/>
      <inkml:brushProperty name="anchorX" value="-1.45104E6"/>
      <inkml:brushProperty name="anchorY" value="-542540.5625"/>
      <inkml:brushProperty name="scaleFactor" value="0.5"/>
    </inkml:brush>
  </inkml:definitions>
  <inkml:trace contextRef="#ctx0" brushRef="#br0">0 0 8027,'0'0'0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3:32.356"/>
    </inkml:context>
    <inkml:brush xml:id="br0">
      <inkml:brushProperty name="width" value="0.34286" units="cm"/>
      <inkml:brushProperty name="height" value="0.34286" units="cm"/>
      <inkml:brushProperty name="color" value="#AE198D"/>
      <inkml:brushProperty name="inkEffects" value="galaxy"/>
      <inkml:brushProperty name="anchorX" value="-1.49573E6"/>
      <inkml:brushProperty name="anchorY" value="-555264.25"/>
      <inkml:brushProperty name="scaleFactor" value="0.5"/>
    </inkml:brush>
  </inkml:definitions>
  <inkml:trace contextRef="#ctx0" brushRef="#br0">487 66 8027,'-28'-20'0,"-1"6"0,-3 6 0,-4-1 0,-4 3 0,17 3 0,1 0 0,-17 0 0,1 3 0,1 1 0,0 3 0,3 5 0,6 10 0,6 12 0,5 7 0,11-16 0,1 2 0,1 1 0,1 2 0,0 4 0,2 2 0,-1-1 0,1 0 0,1 2 0,0 1 0,1 1 0,1 0-63,-1-4 1,2 0 0,1 1 0,1 0 62,1 1 0,1-1 0,1-1 0,0-1 0,1 0 0,0-2 0,0-1 0,0-1 0,0-4 0,0-1 0,3 4 0,1-2 0,-1-3 0,0-2 0,1 0 0,1 0 0,14 12 0,3-5 0,2-2 0,5-6 0,0-2 0,-2-5 0,-1-2 0,1-5 124,1-2 1,1-2-125,-5-2 0,5-13 0,-16 4 0,0 1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3:33.164"/>
    </inkml:context>
    <inkml:brush xml:id="br0">
      <inkml:brushProperty name="width" value="0.34286" units="cm"/>
      <inkml:brushProperty name="height" value="0.34286" units="cm"/>
      <inkml:brushProperty name="color" value="#AE198D"/>
      <inkml:brushProperty name="inkEffects" value="galaxy"/>
      <inkml:brushProperty name="anchorX" value="-1.54345E6"/>
      <inkml:brushProperty name="anchorY" value="-571950.375"/>
      <inkml:brushProperty name="scaleFactor" value="0.5"/>
    </inkml:brush>
  </inkml:definitions>
  <inkml:trace contextRef="#ctx0" brushRef="#br0">312 0 8027,'-31'9'0,"0"0"0,6 1 0,3 2 0,-11 17 0,19-11 0,1 2 0,-1 1 0,1 1 0,0 1 0,0 1 0,1 2 0,1 1 0,0 0 0,2 1 0,-1 0 0,2 1 0,1 0 0,1-1 0,1 1 0,1 0 0,1-1 0,2 1 0,0-1 0,0 0 0,0-1 0,2 1 0,0-2 0,1 1 0,1-1 0,2-1 0,1-2 0,3-1 0,13 13 0,-8-16 0,1-2 0,17 5 0,2-4 0,0-8 0,1-10 0,0-16 0,-3-11 0,-14 7 0,-2-2 0,1-6 0,-3-3 0,-1 2 0,-2-2 0,-1-3 0,-2-1 0,0 0 0,-2 0 0,-2 3 0,-1 1 0,1 2 0,-1 2 0,-1 0 0,0 1 0,-1 2 0,0 1 0,-1-2 0,0 1 0,0-20 0,-2 8 0,-2 4 0,-3 9 0,1 4 0,-2 6 0,5 13 0,1 9 0,4 14 0,1 14 0,2-13 0,1 1 0,0 1 0,1 1 0,2 4 0,1 0 0,-1-2 0,0 1 0,1 1 0,1 1 0,0 4 0,1 2 0,-1-4 0,0 1 0,-1 3 0,1 0 0,-2-8 0,0 0 0,0 1 0,0 0 0,1-1 0,0 0 0,-1-1 0,-1-1 0,2-2 0,-1 1 0,-2-2 0,0-1 0,6 18 0,-2-1 0,0-8 0,-2-2 0,-2-4 0,-1-7 0,0-19 0,-1-8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3:33.577"/>
    </inkml:context>
    <inkml:brush xml:id="br0">
      <inkml:brushProperty name="width" value="0.34286" units="cm"/>
      <inkml:brushProperty name="height" value="0.34286" units="cm"/>
      <inkml:brushProperty name="color" value="#AE198D"/>
      <inkml:brushProperty name="inkEffects" value="galaxy"/>
      <inkml:brushProperty name="anchorX" value="-1.59301E6"/>
      <inkml:brushProperty name="anchorY" value="-589119.25"/>
      <inkml:brushProperty name="scaleFactor" value="0.5"/>
    </inkml:brush>
  </inkml:definitions>
  <inkml:trace contextRef="#ctx0" brushRef="#br0">0 0 8027,'0'28'0,"0"-1"0,3 3 0,2 0 0,-1-1 0,3 0 0,2 5 0,1 1 0,1 5 0,2 2 0,-3-11 0,0 1 0,1 2-325,0 5 1,1 1 0,-1-1-1,0-2 1,-1-1 0,0 0 324,1 2 0,-1 0 0,0-1 0,0 1 0,0-1 0,0 1 0,1 3 0,0 0 0,0 0 0,-1-2 0,-1-1 0,1 0 0,-2-5 0,1-1 0,-1 1 0,1 1 0,0 0 0,0-1 19,3 8 0,0 0 0,-1 1 0,1 0-19,0-2 0,0 0 0,-1-4 0,0-1 0,-1-5 0,0-2 0,-1 1 0,0-1 144,-1-6 0,-1-1 0,5 21-144,-3-9 0,-1-1 0,-9-12 0,-3 1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3:34.273"/>
    </inkml:context>
    <inkml:brush xml:id="br0">
      <inkml:brushProperty name="width" value="0.34286" units="cm"/>
      <inkml:brushProperty name="height" value="0.34286" units="cm"/>
      <inkml:brushProperty name="color" value="#AE198D"/>
      <inkml:brushProperty name="inkEffects" value="galaxy"/>
      <inkml:brushProperty name="anchorX" value="-1.64297E6"/>
      <inkml:brushProperty name="anchorY" value="-605805.375"/>
      <inkml:brushProperty name="scaleFactor" value="0.5"/>
    </inkml:brush>
  </inkml:definitions>
  <inkml:trace contextRef="#ctx0" brushRef="#br0">0 349 8027,'36'-12'0,"0"2"0,-2 10 0,5 1 0,3 1 0,-20-1 0,0 1 0,3 0 0,0 1 0,2 0 0,1 0 0,3 0 0,2-1 0,-2 1 0,0-1 0,0 0 0,0 0 0,-6 0 0,0 0 0,-2-1 0,-1 0 0,17 2 0,-1-1 0,-6 0 0,-6-2 0,-5 0 0,-6 0 0,-2 0 0,-2 0 0,0 0 0,2 0 0,-1 0 0,4-1 0,0-3 0,2-5 0,1-4 0,1-5 0,-3-5 0,1-8 0,-6-6 0,-4-3 0,-5 6 0,-1-1 0,-2 6 0,-2-2 0,-6 7 0,-4 4 0,-5 6 0,-2 9 0,-4 2 0,0 5 0,-2 14 0,0 9 0,11-6 0,1 2 0,-2 5 0,-1 1 0,3 2 0,0 1 0,-1 5 0,1 1 0,3 0 0,2 1-117,1 2 1,1 0 0,1 1 0,2 0 116,0 2 0,2 0 0,0-5 0,0-1 0,1 0 0,2 1 0,1-2 0,2 0 0,2 2 0,1 0 0,1-1 0,3-2 0,-1-1 0,3-2 0,1-3 0,2-1 0,1-3 0,2-2 0,2-2 0,0 1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3:34.945"/>
    </inkml:context>
    <inkml:brush xml:id="br0">
      <inkml:brushProperty name="width" value="0.34286" units="cm"/>
      <inkml:brushProperty name="height" value="0.34286" units="cm"/>
      <inkml:brushProperty name="color" value="#AE198D"/>
      <inkml:brushProperty name="inkEffects" value="galaxy"/>
      <inkml:brushProperty name="anchorX" value="-1.6934E6"/>
      <inkml:brushProperty name="anchorY" value="-621798"/>
      <inkml:brushProperty name="scaleFactor" value="0.5"/>
    </inkml:brush>
  </inkml:definitions>
  <inkml:trace contextRef="#ctx0" brushRef="#br0">180 0 8027,'11'29'0,"5"5"0,-9-14 0,1 2 0,2 5 0,1 1 0,2 4 0,1 0 0,1 5 0,1 0-181,-5-10 0,1 1 1,-1-1-1,4 10 0,0-1 181,-1 1 0,1 1 0,-2-3 0,0 1 0,0 4 0,-1 0 0,-1-1 0,-2-1 0,0 1 0,-1-1 0,-3-1 0,0 0 0,0-2 0,-1 1 0,-1-1 0,-2 0 0,0 0 0,0-1 0,-1 0 0,0 0 73,0-2 0,-2 0 0,-1-3 0,-2-1-73,0-4 0,-2-1 0,-4 3 0,-1 0 30,-1-6 0,-1 0 0,-1-3 0,-2-1 0,-19 3-30,-2-6 0,-5-7 0,-1-6 0,23-6 0,-1-3 0,0-2 0,1-2 0,-13-13 231,5-3 0,6-4-231,8 14 0,2-2 0,-5-18 0,10 19 0,1-1 0,0-19 0,5-1 0,3 2 0,3-3 0,7 3 0,-2 18 0,2 2 0,2-1 0,0 2 0,2 0 0,1 1 0,2 1 0,2 1 0,0 2 0,2 0 0,0 2 0,1 1 0,2 0 0,-1 1 0,1 2 0,-1 1 0,-2 1 0,0 1 0,1 0 0,-1 0 0,15 0 0,-4 2 0,-4 0 0,-3 4 0,-5 1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3:36.806"/>
    </inkml:context>
    <inkml:brush xml:id="br0">
      <inkml:brushProperty name="width" value="0.34286" units="cm"/>
      <inkml:brushProperty name="height" value="0.34286" units="cm"/>
      <inkml:brushProperty name="color" value="#AE198D"/>
      <inkml:brushProperty name="inkEffects" value="galaxy"/>
      <inkml:brushProperty name="anchorX" value="-1.74511E6"/>
      <inkml:brushProperty name="anchorY" value="-635896.125"/>
      <inkml:brushProperty name="scaleFactor" value="0.5"/>
    </inkml:brush>
  </inkml:definitions>
  <inkml:trace contextRef="#ctx0" brushRef="#br0">0 0 8027,'3'44'0,"-2"-21"0,0 1 0,0 1 0,-1 1 0,1 2 0,0 0 0,0 1 0,1 1 0,1 2 0,0 1 0,0 7 0,1 1-269,-1-12 1,0 1 0,1 0 0,0 3-1,0 1 1,0 0 268,1 2 0,0 1 0,0-1 0,0 0 0,0 0 0,1 0 0,-1 0 0,1 1 0,-1-1 0,0-2 0,1 0 0,-1-1 0,0-1 0,-1-1 0,1-1 0,1 1 0,-1 0 0,0 0 80,3 9 1,-1-2 0,-1-5 0,0-1-81,0-2 0,1 0 0,-2-5 0,-1-1 102,2 1 0,-1-1 0,4 14-102,-4-10 0,1-8 0,2-9 0,0-3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1:26.596"/>
    </inkml:context>
    <inkml:brush xml:id="br0">
      <inkml:brushProperty name="width" value="0.6" units="cm"/>
      <inkml:brushProperty name="height" value="0.6" units="cm"/>
      <inkml:brushProperty name="color" value="#FFC114"/>
    </inkml:brush>
  </inkml:definitions>
  <inkml:trace contextRef="#ctx0" brushRef="#br0">3084 33 8027,'-59'-8'0,"0"-1"0,0 0 0,4 3 0,17 6 0,1 0 0,-7 0 0,-3 0 0,-3 0 0,-4 0 0,7 0 0,-3 0 0,-2 0-141,-9 0 1,-3 0-1,0 0 1,14 2-1,0 0 1,0 0-1,-1 1 18,-4-1 0,0 0 0,-1 1 0,0 0 0,-2 2 0,0 1 0,0 0 0,0 0 65,5 0 0,0 0 1,1 0-1,-1 1 1,0 0-1,-1 0 0,1 0 1,0 1 57,2-1 0,1 0 0,0 0 0,0 0 0,0 1 0,-1 0 0,0 0 0,3 0 0,-10 1 0,2 0 0,1 1 0,8-1 0,1 0 0,1 1 0,-18 3 0,0 2 0,21-2 0,0 1 0,1 2 0,-11 8 0,1 2 0,0 7 0,0-1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3:37.255"/>
    </inkml:context>
    <inkml:brush xml:id="br0">
      <inkml:brushProperty name="width" value="0.34286" units="cm"/>
      <inkml:brushProperty name="height" value="0.34286" units="cm"/>
      <inkml:brushProperty name="color" value="#AE198D"/>
      <inkml:brushProperty name="inkEffects" value="galaxy"/>
      <inkml:brushProperty name="anchorX" value="-1.7796E6"/>
      <inkml:brushProperty name="anchorY" value="-657609.4375"/>
      <inkml:brushProperty name="scaleFactor" value="0.5"/>
    </inkml:brush>
  </inkml:definitions>
  <inkml:trace contextRef="#ctx0" brushRef="#br0">66 74 8027,'20'-23'0,"1"1"0,-1 4 0,0 7 0,13 24 0,2 6 0,-1 6 0,-12-8 0,1 3 0,0 2 0,1 3 0,2 3 0,0 3-154,1 3 0,-2 1 1,0 1-1,-3 0 154,-2-1 0,-2 1 0,0 2 0,-2 0 0,-3-3 0,-2-1 0,-2 3 0,-2 0 0,-2 0 0,-1 0 0,-2-1 0,-2-1 1,-1-2 0,-3-1 0,-3-1 0,-4-2-1,-3-1 0,-3-1 0,-4 2 0,-3-1 0,-3-1 0,-2-2 0,-2 0 0,0-2 0,3-5 0,-2-1 0,0-1 0,0-2 0,4-4 0,1 0 0,-2 1 0,1-1 0,4-2 0,1-1 0,-1 0 0,1-1 0,-11 4 0,8-3 0,9-3 0,4-7 0,3-3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3:37.638"/>
    </inkml:context>
    <inkml:brush xml:id="br0">
      <inkml:brushProperty name="width" value="0.34286" units="cm"/>
      <inkml:brushProperty name="height" value="0.34286" units="cm"/>
      <inkml:brushProperty name="color" value="#AE198D"/>
      <inkml:brushProperty name="inkEffects" value="galaxy"/>
      <inkml:brushProperty name="anchorX" value="-1.81122E6"/>
      <inkml:brushProperty name="anchorY" value="-675346.4375"/>
      <inkml:brushProperty name="scaleFactor" value="0.5"/>
    </inkml:brush>
  </inkml:definitions>
  <inkml:trace contextRef="#ctx0" brushRef="#br0">6 0 8027,'-2'30'0,"1"0"0,0-1 0,0-1 0,0 0 0,1 0 0,0 3 0,0 0 0,1 2 0,1 0 0,-1 2 0,1 1 0,3 6 0,0 2-251,-2-13 0,0 1 0,1 0 1,1 2-1,1 1 0,0 1 251,-1 1 0,1 0 0,-1 0 0,1-2 0,0 0 0,-1-1 0,0-3 0,0 0 0,0 0 0,0 1 0,0 0 0,0-1 4,1 10 0,1 0 1,-1-2-1,0 1-4,-1-1 0,-1-1 0,0-9 0,0-1 87,-1-2 1,-1-1 0,1-2-1,0-1-87,1 1 0,0 0 0,-1 0 0,0 0 0,6 16 0,0-2 0,2-12 0,8 7 0,1 1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3:38.379"/>
    </inkml:context>
    <inkml:brush xml:id="br0">
      <inkml:brushProperty name="width" value="0.34286" units="cm"/>
      <inkml:brushProperty name="height" value="0.34286" units="cm"/>
      <inkml:brushProperty name="color" value="#AE198D"/>
      <inkml:brushProperty name="inkEffects" value="galaxy"/>
      <inkml:brushProperty name="anchorX" value="-1.84871E6"/>
      <inkml:brushProperty name="anchorY" value="-697356.875"/>
      <inkml:brushProperty name="scaleFactor" value="0.5"/>
    </inkml:brush>
  </inkml:definitions>
  <inkml:trace contextRef="#ctx0" brushRef="#br0">503 5 8027,'-39'-1'0,"-1"-1"0,4 1 0,4 0 0,4 1 0,-2 1 0,-3 3 0,-4 3 0,-3 8 0,7 0 0,4 7 0,-1 6 0,15-11 0,1 1 0,0 2 0,3 1 0,2 1 0,1 1 0,1 5 0,2 2 0,1 4 0,0 0 0,2-2 0,0-1 0,1 1 0,2 0 0,-1-1 0,0 1 0,-1 1 0,2 1 0,0-2 0,1 0 0,1-2 0,2-1 0,-1-6 0,3 0 0,11 17 0,3-8 0,7 1 0,-2-14 0,7-7 0,-1-9 0,1-10 0,-2-15 0,-14 4 0,-1-4 0,-3-3 0,-2-1 0,2-7 0,-2 0 0,-3 3 0,-2-1 0,-1 0 0,-1-1 0,0 0 0,-1 0 0,-1 4 0,0 1 0,0 1 0,0 1 0,0 3 0,-1 0 0,-1-22 0,0 9 0,0 8 0,0 7 0,0 7 0,0 15 0,2 9 0,7 15 0,-1-5 0,0 0 0,2 4 0,0 1 0,2 5 0,1 1 0,0 0 0,0 0 0,0 0 0,0 0 0,4 6 0,1 1 0,-3-4 0,1 0 0,0-1 0,0 0 0,0-1 0,0-1 0,1 1 0,0-1 0,-1-2 0,0-2 0,-2-4 0,-1-1 0,1-1 0,-1-1 0,9 8 0,-7-12 0,1-1 0,3-2 0,-1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3:39.034"/>
    </inkml:context>
    <inkml:brush xml:id="br0">
      <inkml:brushProperty name="width" value="0.34286" units="cm"/>
      <inkml:brushProperty name="height" value="0.34286" units="cm"/>
      <inkml:brushProperty name="color" value="#AE198D"/>
      <inkml:brushProperty name="inkEffects" value="galaxy"/>
      <inkml:brushProperty name="anchorX" value="-1.88936E6"/>
      <inkml:brushProperty name="anchorY" value="-719751.3125"/>
      <inkml:brushProperty name="scaleFactor" value="0.5"/>
    </inkml:brush>
  </inkml:definitions>
  <inkml:trace contextRef="#ctx0" brushRef="#br0">0 0 8027,'0'42'0,"3"1"0,0 1 0,2-17 0,1 2 0,1 2 0,0 2 0,1 1 0,-1 0 0,1 0 0,1 0 0,0 1 0,-1 1 0,0-3 0,-1-1 0,0-5 0,0 0 0,-1-1 0,-1-1 0,6 18 0,-2-2 0,-1-8 0,-3-9 0,1-7 0,-2-21 0,0-16 0,-2-21 0,-1 11 0,-2-2 0,2-3 0,1 0 0,0-4 0,0-1 0,1-2 0,1 1 0,1 6 0,0 2 0,1 2 0,1 2 0,1 0 0,0 0 0,0 3 0,0 0 0,0 2 0,1 0 0,1 3 0,0 0 0,11-10 0,2 7 0,4 11 0,2 8 0,5 14 0,2 11 0,-19-5 0,-1 3 0,1 4 0,0 3 0,2 7 0,-1 1 0,-2 0 0,-1 2 0,2 3 0,0 2-94,-2-1 0,-1 0 0,-1-3 0,-1-1 94,-1 1 0,0-1 0,-1-2 0,0-1 0,1 3 0,0-1 0,-2-7 0,-1-2 0,0 0 0,-1-2 0,7 17 0,-2 2 0,-1-8 0,-2-8 0,-2-7 0,3-8 0,-3-30 0,0-9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3:39.383"/>
    </inkml:context>
    <inkml:brush xml:id="br0">
      <inkml:brushProperty name="width" value="0.34286" units="cm"/>
      <inkml:brushProperty name="height" value="0.34286" units="cm"/>
      <inkml:brushProperty name="color" value="#AE198D"/>
      <inkml:brushProperty name="inkEffects" value="galaxy"/>
      <inkml:brushProperty name="anchorX" value="-1.9326E6"/>
      <inkml:brushProperty name="anchorY" value="-741563.8125"/>
      <inkml:brushProperty name="scaleFactor" value="0.5"/>
    </inkml:brush>
  </inkml:definitions>
  <inkml:trace contextRef="#ctx0" brushRef="#br0">0 0 8027,'8'22'0,"-1"1"0,2 1 0,0 1 0,-2-1 0,1 1 0,2 5 0,2 2 0,2 5 0,1 1 0,-5-10 0,0 0 0,1 0-220,1 4 1,0-1 0,0 1 0,0 0 0,0 0 0,0-1 219,0 2 0,0 0 0,0 0 0,-1-5 0,-1 0 0,0 0 0,4 13 0,0-2 0,-2-4 0,0 0 70,-1-1 1,0-1 0,0 0 0,0-1-71,-2-8 0,-1-1 0,-1 0 0,0 0 124,4 15 0,-2-10-124,-4-6 0,-2-6 0,-15-3 0,-6-2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3:39.632"/>
    </inkml:context>
    <inkml:brush xml:id="br0">
      <inkml:brushProperty name="width" value="0.34286" units="cm"/>
      <inkml:brushProperty name="height" value="0.34286" units="cm"/>
      <inkml:brushProperty name="color" value="#AE198D"/>
      <inkml:brushProperty name="inkEffects" value="galaxy"/>
      <inkml:brushProperty name="anchorX" value="-1.97752E6"/>
      <inkml:brushProperty name="anchorY" value="-762992.3125"/>
      <inkml:brushProperty name="scaleFactor" value="0.5"/>
    </inkml:brush>
  </inkml:definitions>
  <inkml:trace contextRef="#ctx0" brushRef="#br0">0 28 8027,'25'-5'0,"0"1"0,0-1 0,0 2 0,-2 2 0,1 0 0,1 1 0,0 0 0,2-1 0,1 0 0,3 0 0,1-1 0,0 1 0,0 1 0,11-2 0,1 2-243,-2-1 0,0 2 0,0 2 1,0 1-1,-4 1 0,0-1 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3:40.199"/>
    </inkml:context>
    <inkml:brush xml:id="br0">
      <inkml:brushProperty name="width" value="0.34286" units="cm"/>
      <inkml:brushProperty name="height" value="0.34286" units="cm"/>
      <inkml:brushProperty name="color" value="#AE198D"/>
      <inkml:brushProperty name="inkEffects" value="galaxy"/>
      <inkml:brushProperty name="anchorX" value="-2.02235E6"/>
      <inkml:brushProperty name="anchorY" value="-782675"/>
      <inkml:brushProperty name="scaleFactor" value="0.5"/>
    </inkml:brush>
  </inkml:definitions>
  <inkml:trace contextRef="#ctx0" brushRef="#br0">573 6 8027,'-30'-2'0,"0"0"0,2 1 0,1 0 0,-8 2 0,-3 0 0,0 5 0,-3 2 0,3 1 0,15-2 0,0 0 0,0-1 0,1 1 0,-19 8 0,7 0 0,3 1 0,4 4 0,7 2 0,7 0 0,6 4 0,3 1 0,4 4 0,9 3 0,5 1 0,0-14 0,3-1 0,4 2 0,2-2 0,-1 0 0,0-2 0,2 1 0,1-1 0,0 0 0,-1 1 0,4 1 0,-1 0 0,-5-2 0,0 0 0,-2-2 0,0 0 0,-2 0 0,-1 0 0,0 1 0,1-1 0,11 12 0,-7-3 0,-6-4 0,-5-3 0,-5-3 0,-4 0 0,-2-3 0,0 1 0,-9 1 0,-6 0 0,-7 3 0,-6 0 0,-4 1 0,-9 1 0,16-8 0,-1 1 0,-3 1 0,0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4:46.162"/>
    </inkml:context>
    <inkml:brush xml:id="br0">
      <inkml:brushProperty name="width" value="0.34286" units="cm"/>
      <inkml:brushProperty name="height" value="0.34286" units="cm"/>
      <inkml:brushProperty name="color" value="#008C3A"/>
    </inkml:brush>
  </inkml:definitions>
  <inkml:trace contextRef="#ctx0" brushRef="#br0">0 2640 8027,'5'-64'0,"-1"1"0,0-1 0,1 1 0,0-17 0,0 1 0,-1 7 0,-2 2 0,-1 5 0,1-3 0,0 0-170,2-1 1,0 0 0,0 1-1,0 0 170,0 3 0,0 0 0,0 6 0,0 1 0,-1-3 0,1 0 0,1 6 0,-1 0 0,1-11 0,0-1 0,1 7 0,1 2 0,0 6 0,1 0 0,2-9 0,1 0 0,-1 9 0,1 0 0,0-3 0,1 1 55,-3 14 0,0 2 1,1-4-1,-1 0-55,6-26 0,0 4 56,-2 12 1,-2 12-57,-3 11 0,3 11 0,1 10 0,4 9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4:47.124"/>
    </inkml:context>
    <inkml:brush xml:id="br0">
      <inkml:brushProperty name="width" value="0.34286" units="cm"/>
      <inkml:brushProperty name="height" value="0.34286" units="cm"/>
      <inkml:brushProperty name="color" value="#008C3A"/>
    </inkml:brush>
  </inkml:definitions>
  <inkml:trace contextRef="#ctx0" brushRef="#br0">1 2811 8027,'0'-73'0,"0"0"0,0-1 0,0 14 0,0 3 0,0 2 0,0-7 0,0 4 0,0 4 0,0 1 0,0 1 0,0 0 0,0-1 0,0-1 0,0-4 0,1-2 0,0-1 0,1 0 0,1-1 0,1-1-151,0 3 1,2 1 0,1-3 0,0-1 150,0-1 0,-1 1 0,0 6 0,-1 1 0,1 3 0,-1 0 0,-1 2 0,-1 0 32,0-1 1,0 0 0,-1 2 0,-1 1 0,-1 4-1,0 2-32,0 0 0,0 2 0,0-32 0,0 7 0,0 9 50,0 5 0,0 3-50,0-3 0,0 5 0,0 5 0,0 9 0,0 5 76,0 10 0,11-1 1,2 7-1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4:48.021"/>
    </inkml:context>
    <inkml:brush xml:id="br0">
      <inkml:brushProperty name="width" value="0.34286" units="cm"/>
      <inkml:brushProperty name="height" value="0.34286" units="cm"/>
      <inkml:brushProperty name="color" value="#008C3A"/>
    </inkml:brush>
  </inkml:definitions>
  <inkml:trace contextRef="#ctx0" brushRef="#br0">8 2865 8027,'-2'-62'0,"1"0"0,-1 0 0,0-15 0,2 6 0,0 15 0,2 4 0,1 2 0,-1 1 0,2 0 0,-1-1 0,1 0 0,0-1 0,-1 0 0,-1-1 0,1-3 0,0 1 0,-1 8 0,0 0 0,1-4 0,-1-1 0,0 2 0,1 1 0,-2-4 0,0 0 0,-1-2 0,1 1 0,0 1 0,0 0 0,0-2 0,-1 1 0,0 1 0,0 0 0,1 1 0,1 1 0,-1 2 0,1 0 0,-1 1 0,0-1 0,-1 2 0,0 0 0,0 0 0,0 1 0,0 1 0,0 2 0,0 1 0,0 1 0,3-32 0,-1 10 0,4-1 0,-4 14 0,2-1 0,-2 9 0,-1 3 0,2 10 0,-3 8 0,4 2 0,4 12 0,4-1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1:27.007"/>
    </inkml:context>
    <inkml:brush xml:id="br0">
      <inkml:brushProperty name="width" value="0.6" units="cm"/>
      <inkml:brushProperty name="height" value="0.6" units="cm"/>
      <inkml:brushProperty name="color" value="#FFC114"/>
    </inkml:brush>
  </inkml:definitions>
  <inkml:trace contextRef="#ctx0" brushRef="#br0">1945 1 8027,'-43'14'0,"0"-1"0,0 1 0,-18 9 0,4-3 0,17-9 0,2 0 0,-3 5 0,0 4 0,-5 3 0,-2 1 0,-8 5 0,-2 2-164,15-7 0,-2 1 0,0 0 0,-2 1 0,0-1 0,-1 2 58,3 0 1,0 0 0,-1 1 0,-3 0-1,0 1 1,0-1 105,6-2 0,0 1 0,1-1 0,-1-1 0,1-1 0,0 1 0,-14 7 0,1 0 0,1 2 0,2-1 92,11-6 0,3 0 0,1 1 0,1 2-92,2 2 0,4 1 0,12-6 0,2 3 0,-4 8 0,2 1 0,12-3 0,0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5:42.361"/>
    </inkml:context>
    <inkml:brush xml:id="br0">
      <inkml:brushProperty name="width" value="0.34286" units="cm"/>
      <inkml:brushProperty name="height" value="0.34286" units="cm"/>
    </inkml:brush>
  </inkml:definitions>
  <inkml:trace contextRef="#ctx0" brushRef="#br0">239 150 8027,'-48'45'0,"1"0"0,-19 27 0,30-17 0,19-5 0,6-1 0,4 1 0,5 5 0,-1 4 0,2 1 0,1 3 0,6 3 0,8-4 0,14 6 0,15-12 0,10 4 0,7-4 0,6 3 0,9 0 0,-34-29 0,0-2 0,5 1 0,0-1 0,1-3 0,1-2 0,1-2 0,1-2 0,-2-3 0,0-3 0,48 7 0,1-6 0,-4-7 0,0-4 0,-9-13 0,-4-9 0,-18-8 0,-9-12 0,-3-11 0,-4-9 0,-10-3 0,-16 3 0,-6-5 0,-7-2 0,-4-7 0,-6-3 0,-16-5 0,-11-2 0,-7 1 0,-6 2 0,-1 9 0,-2 8 0,-9-10 0,2 11 0,-2 4 0,-1 9 0,1 8 0,-14-5 0,0 10 0,-3 6 0,-4 6 0,-6 8 0,0 6 0,2 5 0,11 5 0,-1 4 0,10 3 0,-2 19 0,5 11 0,-8 25 0,9 10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5:42.934"/>
    </inkml:context>
    <inkml:brush xml:id="br0">
      <inkml:brushProperty name="width" value="0.34286" units="cm"/>
      <inkml:brushProperty name="height" value="0.34286" units="cm"/>
    </inkml:brush>
  </inkml:definitions>
  <inkml:trace contextRef="#ctx0" brushRef="#br0">0 1 8027,'17'86'0,"-3"7"0,-11-14 0,3 10 0,-1-38 0,0 1 0,1 6 0,1 1 0,0 9 0,-1 0 0,1-3 0,0 0 0,-2 1 0,-1 0 0,1 2 0,0-1 0,0-7 0,0-1 0,0 6 0,0 1 0,0 0 0,0 0 0,0 0 0,0 0 0,0-1 0,0-1 0,0-4 0,0 0 0,0-2 0,0-1 0,0-2 0,0-1 0,-1-2 0,1-1 0,5 32 0,0-10 0,-1-11 0,-1 2 0,-2-9 0,-2-12 0,2-14 0,-3-3 0,1-2 0,0-3 0,2 3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5:43.597"/>
    </inkml:context>
    <inkml:brush xml:id="br0">
      <inkml:brushProperty name="width" value="0.34286" units="cm"/>
      <inkml:brushProperty name="height" value="0.34286" units="cm"/>
    </inkml:brush>
  </inkml:definitions>
  <inkml:trace contextRef="#ctx0" brushRef="#br0">0 219 8027,'71'13'0,"1"9"0,-6 18 0,8 5 0,6 8 0,-38-26 0,0 1 0,4 1 0,1 1 0,-2 2 0,1 0 0,2 1 0,0 0 0,-4-1 0,-1 0 0,36 24 0,0 2 0,-16-15 0,-2 1 0,-9-7 0,-10-8 0,-5-6 0,-10-6 0,-3-3 0,0-8 0,5-17 0,4-16 0,7-16 0,3-16 0,14-14 0,-20 29 0,2-1 0,-4 5 0,0-1 0,7-7 0,-1 0 0,-4 6 0,-1 0 0,0 1 0,0 0 0,0 0 0,0 1 0,23-26 0,1 3 0,-8 10 0,-8 6 0,-11 14 0,-11 9 0,2 10 0,-27 39 0,1 9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5:44.115"/>
    </inkml:context>
    <inkml:brush xml:id="br0">
      <inkml:brushProperty name="width" value="0.34286" units="cm"/>
      <inkml:brushProperty name="height" value="0.34286" units="cm"/>
    </inkml:brush>
  </inkml:definitions>
  <inkml:trace contextRef="#ctx0" brushRef="#br0">843 1 8027,'-17'51'0,"-1"0"0,-8 38 0,-1-4 0,-6-3 0,12-36 0,-1 1 0,-2 2 0,-1 1 0,0 1 0,-1 1 0,-2 3 0,0-1 0,2 0 0,0 0 0,-1 0 0,1-2 0,-18 37 0,1-6 0,5-11 0,-5 8 0,7-13 0,3-5 0,6-5 0,4-8 0,5-7 0,2-2 0,4-8 0,-1-2 0,2-2 0,1-2 0,-14 8 0,-2 2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5:44.577"/>
    </inkml:context>
    <inkml:brush xml:id="br0">
      <inkml:brushProperty name="width" value="0.34286" units="cm"/>
      <inkml:brushProperty name="height" value="0.34286" units="cm"/>
    </inkml:brush>
  </inkml:definitions>
  <inkml:trace contextRef="#ctx0" brushRef="#br0">0 0 8027,'45'28'0,"0"-1"0,31 26 0,-5-2 0,2 8 0,5 0 0,-37-29 0,0 0 0,1-1 0,0 0 0,1-1 0,0 0 0,0 1 0,1 0 0,38 23 0,-38-25 0,-1-1 0,43 24 0,-2-1 0,-2 1 0,-12-5 0,-4-2 0,-8-4 0,2-2 0,-13-3 0,-8-4 0,-10-5 0,0-1 0,-9-4 0,-18 13 0,-5 3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6:06.261"/>
    </inkml:context>
    <inkml:brush xml:id="br0">
      <inkml:brushProperty name="width" value="0.34286" units="cm"/>
      <inkml:brushProperty name="height" value="0.34286" units="cm"/>
      <inkml:brushProperty name="color" value="#66CC00"/>
    </inkml:brush>
  </inkml:definitions>
  <inkml:trace contextRef="#ctx0" brushRef="#br0">2930 2593 8027,'-33'-20'0,"0"-1"0,3 1 0,4 3 0,5 4 0,-1-5 0,-1-10 0,-4-8 0,-2-4 0,0-2 0,2 3 0,-4-8 0,4 3 0,0 5 0,4 4 0,2 3 0,-1-1 0,1 4 0,1 2 0,0 3 0,1 1 0,-3-3 0,1-1 0,-4-3 0,2 3 0,2 1 0,-3-6 0,-1-1 0,-3-3 0,1 2 0,-3 1 0,1 2 0,-2 0 0,0-1 0,1 7 0,-4-2 0,1 4 0,-7-4 0,-1 4 0,-3 5 0,-3 0 0,-5 1 0,0 0 0,-2 2 0,3-4 0,-1 0 0,4-2 0,2 0 0,2-2 0,3-7 0,1-2 0,5-8 0,1-3 0,2-3 0,2-2 0,1 0 0,-1-1 0,3-1 0,0 0 0,4 0 0,0 3 0,-3-3 0,-1 6 0,-4 0 0,-3 2 0,-6 4 0,-3 0 0,-6 3 0,-3 4 0,-3 1 0,1 0 0,-2 3 0,0 2 0,0 0 0,0 0 0,2 0 0,-1 0 0,13 5 0,0 1 0,7 1 0,-3 0 0,7 2 0,4 1 0,4 3 0,5 1 0,4 2 0,8 0 0,3-9 0,3-5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6:08.071"/>
    </inkml:context>
    <inkml:brush xml:id="br0">
      <inkml:brushProperty name="width" value="0.34286" units="cm"/>
      <inkml:brushProperty name="height" value="0.34286" units="cm"/>
      <inkml:brushProperty name="color" value="#66CC00"/>
    </inkml:brush>
  </inkml:definitions>
  <inkml:trace contextRef="#ctx0" brushRef="#br0">0 3034 8027,'35'-38'0,"-10"-2"0,-3-10 0,-1-4 0,-8 24 0,0 0 0,12-26 0,-12 27 0,2 0 0,1 1 0,1 0 0,1 1 0,-1 1 0,21-24 0,2 6 0,2 4 0,2 5 0,4 1 0,1 6 0,5 3 0,0 3 0,2 6 0,0 1 0,1 5 0,-1 1 0,-1 5 0,-1-1 0,1 3 0,-3-5 0,3 1 0,-1-6 0,2-6 0,0-7 0,-24 8 0,-1-3 0,2-2 0,-1-1 0,1-4 0,0-1 0,-2-3 0,0-1 0,0 0 0,-2-1 0,-2 1 0,0 0 0,2-4 0,-1 1 0,-3 2 0,0 1 0,0-2 0,-1-1 0,1 1 0,0 0 0,-3 2 0,0 1 0,0 2 0,0 0 0,-2 2 0,-1 1 0,21-20 0,-2 3 0,0 6 0,-6 6 0,-1 2 0,-1 5 0,1-1 0,-1 3 0,-1 3 0,1 0 0,2 0 0,2 1 0,2 1 0,-1 0 0,5 3 0,4-3 0,3 0 0,3-1 0,2-2 0,0-1 0,2-1 0,-2-6 0,1-1 0,-1-4 0,-2 0 0,3-2 0,-1 0 0,-2-3 0,-2 1 0,-4 2 0,-2-1 0,-1 2 0,-1 1 0,1 2 0,1-1 0,2-1 0,2 1 0,2-2 0,-1 2 0,-1 1 0,-2 1 0,0 0 0,-10 3 0,0 2 0,-4-2 0,4-2 0,-2 0 0,-8 4 0,-8 10 0,-4 5 0,-3-2 0,-9 12 0,-5 2 0,3 2 0,-7 8 0,6-2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6:11.944"/>
    </inkml:context>
    <inkml:brush xml:id="br0">
      <inkml:brushProperty name="width" value="0.34286" units="cm"/>
      <inkml:brushProperty name="height" value="0.34286" units="cm"/>
      <inkml:brushProperty name="color" value="#66CC00"/>
    </inkml:brush>
  </inkml:definitions>
  <inkml:trace contextRef="#ctx0" brushRef="#br0">2999 3987 8027,'-46'-6'0,"0"0"0,12 2 0,3 0 0,-3-2 0,11-2 0,0-4 0,-2-3 0,-1-2 0,-1 0 0,1-1 0,-3-1 0,1 1 0,-1 2 0,2-2 0,-2 4 0,0 2 0,-4 4 0,-2 3 0,-1 3 0,-6 2 0,4 0 0,1 0 0,-1 2 0,3 0 0,-2 3 0,2-1 0,4-1 0,4-1 0,2-2 0,2-2 0,-1-10 0,3-7 0,1-9 0,4-6 0,-2-5 0,1-2 0,-1-2 0,-1-1 0,-2-2 0,-2 0 0,-4-2 0,0 3 0,-5-1 0,1 2 0,-1-2 0,0 0 0,1-4 0,0 0 0,0-4 0,2-1 0,2 0 0,1-1 0,-1 2 0,1 2 0,-1 4 0,-2 2 0,0 5 0,-2 2 0,-2 6 0,-2 0 0,-3 6 0,-2 3 0,-2 6 0,4 4 0,-2 3 0,3 4 0,-5-2 0,4 2 0,0 1 0,4 2 0,5 0 0,3 2 0,5-2 0,3 1 0,5-3 0,2 0 0,0-4 0,0-1 0,3-1 0,-1-4 0,3 0 0,-2-2 0,-1-1 0,-2 0 0,1 0 0,0 1 0,-2-1 0,-1 0 0,-2 3 0,0-1 0,-3 2 0,-3-1 0,-6-1 0,0-2 0,-8 3 0,0 2 0,-4-2 0,-4 2 0,5 1 0,-1 3 0,0 0 0,2-3 0,1 3 0,5-1 0,5 1 0,3-3 0,6 0 0,2-1 0,3-7 0,4-2 0,2-9 0,6 1 0,0-9 0,0 0 0,0-4 0,0-2 0,3 0 0,1 4 0,4-2 0,0 4 0,3 0 0,0 0 0,1 1 0,0 1 0,1 5 0,-1-3 0,1 3 0,0 0 0,0 2 0,1 2 0,-4 2 0,1 1 0,0 1 0,-2 3 0,0 1 0,-2 2 0,4 0 0,-3 2 0,3 1 0,-1 1 0,3-1 0,1 1 0,1-2 0,4-1 0,0-3 0,4-3 0,0 1 0,1-3 0,1-1 0,-1-1 0,-1 1 0,-1 3 0,-5 1 0,-2 3 0,-2 2 0,-4 6 0,-1 2 0,-4-2 0,-2-3 0,-2-6 0,0-4 0,1-2 0,1 2 0,0-3 0,2-3 0,-2 0 0,2 0 0,-3 0 0,1 2 0,-1 0 0,-1 4 0,0-1 0,0 5 0,-1 1 0,-3 3 0,-1 4 0,-3 3 0,1 2 0,-2-1 0,-1 3 0,-2 0 0,-1-1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1:27.429"/>
    </inkml:context>
    <inkml:brush xml:id="br0">
      <inkml:brushProperty name="width" value="0.6" units="cm"/>
      <inkml:brushProperty name="height" value="0.6" units="cm"/>
      <inkml:brushProperty name="color" value="#FFC114"/>
    </inkml:brush>
  </inkml:definitions>
  <inkml:trace contextRef="#ctx0" brushRef="#br0">313 0 8027,'-12'52'0,"0"-1"0,4-4 0,2-1 0,1 3 0,1 1 0,3 1 0,-1 2 0,-4 9 0,-2 1-197,2 0 0,-2 0 1,1-20-1,-1 1 0,0 0 165,0 1 1,0 1 0,-1-1 0,0 0-1,-1 0 1,0 0 31,0 0 0,0 1 0,1-1 0,0-2 0,0 0 0,0-1 0,-6 17 0,1 0 0,2-2 0,1-2 35,0-2 1,1-2 0,1-2-1,2 0-35,3-2 0,1-1 0,0 0 0,1 0 0,1 1 0,2-1 0,0 0 0,3-1 0,7-2 0,3 0 0,3 0 0,1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1:27.806"/>
    </inkml:context>
    <inkml:brush xml:id="br0">
      <inkml:brushProperty name="width" value="0.6" units="cm"/>
      <inkml:brushProperty name="height" value="0.6" units="cm"/>
      <inkml:brushProperty name="color" value="#FFC114"/>
    </inkml:brush>
  </inkml:definitions>
  <inkml:trace contextRef="#ctx0" brushRef="#br0">1 0 8027,'34'13'0,"0"-1"0,-1 1 0,1 0 0,3 1 0,2 1 0,4 5 0,3 0 0,9 2 0,1 0-197,4-1 0,2 1 1,-19-7-1,1 1 0,-2-1 192,12 3 1,-1 0 0,6 3 0,-1 0 4,-9-5 0,-1 0 0,0 1 0,-2 1 80,-4-2 1,-1 0-1,-6 0 1,-2 0-81,17 17 0,-12-6 0,-2 4 0,-3-4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1:28.229"/>
    </inkml:context>
    <inkml:brush xml:id="br0">
      <inkml:brushProperty name="width" value="0.6" units="cm"/>
      <inkml:brushProperty name="height" value="0.6" units="cm"/>
      <inkml:brushProperty name="color" value="#FFC114"/>
    </inkml:brush>
  </inkml:definitions>
  <inkml:trace contextRef="#ctx0" brushRef="#br0">0 1580 8027,'28'-31'0,"-1"1"0,4 2 0,2 2 0,7 0 0,2 0 0,7-6 0,2-1 0,-13 7 0,1-1 0,0 0-164,1-1 0,0 0 0,1-2 0,4-3 0,0 0 0,-1-1 39,-4 2 1,-1 0-1,0-1 1,0 0 0,0 0-1,-1-1 125,-2 0 0,-1-1 0,-2 0 0,-3 3 0,-1-1 0,-2 0 94,8-15 1,-2-1-1,-5 5 1,-4 0-95,-5 6 0,-2 1 0,-1-1 0,-2 0 106,-6 5 1,-2 1 0,7-30-107,-5 5 0,-4 11 0,1-14 0,1 3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2T19:11:28.632"/>
    </inkml:context>
    <inkml:brush xml:id="br0">
      <inkml:brushProperty name="width" value="0.6" units="cm"/>
      <inkml:brushProperty name="height" value="0.6" units="cm"/>
      <inkml:brushProperty name="color" value="#FFC114"/>
    </inkml:brush>
  </inkml:definitions>
  <inkml:trace contextRef="#ctx0" brushRef="#br0">0 1106 8027,'9'-55'0,"0"-1"0,0 1 0,0-1 0,0 1 0,0-1 0,1-2 0,1-2 0,0 3 0,-2 4 0,-2 8 0,-3-7 0,-1 7 0,3 4 0,1 0 0,0-1 0,0 2 0,1 5 0,-1 3 0,3-25 0,-4 16 0,-15 0 0,-9 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6D4883-8875-435F-9279-8B1FB0E6D3F7}" type="datetimeFigureOut">
              <a:rPr lang="en-US" smtClean="0"/>
              <a:t>2/18/2022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10ADAD-5373-4822-8387-C84456E7BE73}" type="slidenum">
              <a:rPr lang="en-US" smtClean="0"/>
              <a:t>‹#›</a:t>
            </a:fld>
            <a:endParaRPr lang="en-US"/>
          </a:p>
        </p:txBody>
      </p:sp>
    </p:spTree>
    <p:extLst>
      <p:ext uri="{BB962C8B-B14F-4D97-AF65-F5344CB8AC3E}">
        <p14:creationId xmlns:p14="http://schemas.microsoft.com/office/powerpoint/2010/main" val="240753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437616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5B10ADAD-5373-4822-8387-C84456E7BE73}" type="slidenum">
              <a:rPr lang="en-US" smtClean="0"/>
              <a:t>14</a:t>
            </a:fld>
            <a:endParaRPr lang="en-US"/>
          </a:p>
        </p:txBody>
      </p:sp>
    </p:spTree>
    <p:extLst>
      <p:ext uri="{BB962C8B-B14F-4D97-AF65-F5344CB8AC3E}">
        <p14:creationId xmlns:p14="http://schemas.microsoft.com/office/powerpoint/2010/main" val="1223674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0ADAD-5373-4822-8387-C84456E7BE73}" type="slidenum">
              <a:rPr lang="en-US" smtClean="0"/>
              <a:t>16</a:t>
            </a:fld>
            <a:endParaRPr lang="en-US"/>
          </a:p>
        </p:txBody>
      </p:sp>
    </p:spTree>
    <p:extLst>
      <p:ext uri="{BB962C8B-B14F-4D97-AF65-F5344CB8AC3E}">
        <p14:creationId xmlns:p14="http://schemas.microsoft.com/office/powerpoint/2010/main" val="3109606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0ADAD-5373-4822-8387-C84456E7BE73}" type="slidenum">
              <a:rPr lang="en-US" smtClean="0"/>
              <a:t>23</a:t>
            </a:fld>
            <a:endParaRPr lang="en-US"/>
          </a:p>
        </p:txBody>
      </p:sp>
    </p:spTree>
    <p:extLst>
      <p:ext uri="{BB962C8B-B14F-4D97-AF65-F5344CB8AC3E}">
        <p14:creationId xmlns:p14="http://schemas.microsoft.com/office/powerpoint/2010/main" val="2601698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0ADAD-5373-4822-8387-C84456E7BE73}" type="slidenum">
              <a:rPr lang="en-US" smtClean="0"/>
              <a:t>29</a:t>
            </a:fld>
            <a:endParaRPr lang="en-US"/>
          </a:p>
        </p:txBody>
      </p:sp>
    </p:spTree>
    <p:extLst>
      <p:ext uri="{BB962C8B-B14F-4D97-AF65-F5344CB8AC3E}">
        <p14:creationId xmlns:p14="http://schemas.microsoft.com/office/powerpoint/2010/main" val="1551392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0ADAD-5373-4822-8387-C84456E7BE73}" type="slidenum">
              <a:rPr lang="en-US" smtClean="0"/>
              <a:t>30</a:t>
            </a:fld>
            <a:endParaRPr lang="en-US"/>
          </a:p>
        </p:txBody>
      </p:sp>
    </p:spTree>
    <p:extLst>
      <p:ext uri="{BB962C8B-B14F-4D97-AF65-F5344CB8AC3E}">
        <p14:creationId xmlns:p14="http://schemas.microsoft.com/office/powerpoint/2010/main" val="1175663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5B10ADAD-5373-4822-8387-C84456E7BE73}" type="slidenum">
              <a:rPr lang="en-US" smtClean="0"/>
              <a:t>3</a:t>
            </a:fld>
            <a:endParaRPr lang="en-US"/>
          </a:p>
        </p:txBody>
      </p:sp>
    </p:spTree>
    <p:extLst>
      <p:ext uri="{BB962C8B-B14F-4D97-AF65-F5344CB8AC3E}">
        <p14:creationId xmlns:p14="http://schemas.microsoft.com/office/powerpoint/2010/main" val="2894095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5B10ADAD-5373-4822-8387-C84456E7BE73}" type="slidenum">
              <a:rPr lang="en-US" smtClean="0"/>
              <a:t>5</a:t>
            </a:fld>
            <a:endParaRPr lang="en-US"/>
          </a:p>
        </p:txBody>
      </p:sp>
    </p:spTree>
    <p:extLst>
      <p:ext uri="{BB962C8B-B14F-4D97-AF65-F5344CB8AC3E}">
        <p14:creationId xmlns:p14="http://schemas.microsoft.com/office/powerpoint/2010/main" val="348083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5B10ADAD-5373-4822-8387-C84456E7BE73}" type="slidenum">
              <a:rPr lang="en-US" smtClean="0"/>
              <a:t>6</a:t>
            </a:fld>
            <a:endParaRPr lang="en-US"/>
          </a:p>
        </p:txBody>
      </p:sp>
    </p:spTree>
    <p:extLst>
      <p:ext uri="{BB962C8B-B14F-4D97-AF65-F5344CB8AC3E}">
        <p14:creationId xmlns:p14="http://schemas.microsoft.com/office/powerpoint/2010/main" val="2365783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146691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 image https://</a:t>
            </a:r>
            <a:r>
              <a:rPr lang="en-US" dirty="0" err="1"/>
              <a:t>pixabay.com</a:t>
            </a:r>
            <a:r>
              <a:rPr lang="en-US" dirty="0"/>
              <a:t>/photos/arizona-lettuce-agriculture-plant-2608912/ </a:t>
            </a:r>
          </a:p>
        </p:txBody>
      </p:sp>
      <p:sp>
        <p:nvSpPr>
          <p:cNvPr id="4" name="Slide Number Placeholder 3"/>
          <p:cNvSpPr>
            <a:spLocks noGrp="1"/>
          </p:cNvSpPr>
          <p:nvPr>
            <p:ph type="sldNum" sz="quarter" idx="5"/>
          </p:nvPr>
        </p:nvSpPr>
        <p:spPr/>
        <p:txBody>
          <a:bodyPr/>
          <a:lstStyle/>
          <a:p>
            <a:fld id="{5B10ADAD-5373-4822-8387-C84456E7BE73}" type="slidenum">
              <a:rPr lang="en-US" smtClean="0"/>
              <a:t>9</a:t>
            </a:fld>
            <a:endParaRPr lang="en-US"/>
          </a:p>
        </p:txBody>
      </p:sp>
    </p:spTree>
    <p:extLst>
      <p:ext uri="{BB962C8B-B14F-4D97-AF65-F5344CB8AC3E}">
        <p14:creationId xmlns:p14="http://schemas.microsoft.com/office/powerpoint/2010/main" val="610045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 image https://</a:t>
            </a:r>
            <a:r>
              <a:rPr lang="en-US" dirty="0" err="1"/>
              <a:t>pixabay.com</a:t>
            </a:r>
            <a:r>
              <a:rPr lang="en-US" dirty="0"/>
              <a:t>/photos/arizona-lettuce-agriculture-plant-2608912/ </a:t>
            </a:r>
          </a:p>
        </p:txBody>
      </p:sp>
      <p:sp>
        <p:nvSpPr>
          <p:cNvPr id="4" name="Slide Number Placeholder 3"/>
          <p:cNvSpPr>
            <a:spLocks noGrp="1"/>
          </p:cNvSpPr>
          <p:nvPr>
            <p:ph type="sldNum" sz="quarter" idx="5"/>
          </p:nvPr>
        </p:nvSpPr>
        <p:spPr/>
        <p:txBody>
          <a:bodyPr/>
          <a:lstStyle/>
          <a:p>
            <a:fld id="{5B10ADAD-5373-4822-8387-C84456E7BE73}" type="slidenum">
              <a:rPr lang="en-US" smtClean="0"/>
              <a:t>10</a:t>
            </a:fld>
            <a:endParaRPr lang="en-US"/>
          </a:p>
        </p:txBody>
      </p:sp>
    </p:spTree>
    <p:extLst>
      <p:ext uri="{BB962C8B-B14F-4D97-AF65-F5344CB8AC3E}">
        <p14:creationId xmlns:p14="http://schemas.microsoft.com/office/powerpoint/2010/main" val="398784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0ADAD-5373-4822-8387-C84456E7BE73}" type="slidenum">
              <a:rPr lang="en-US" smtClean="0"/>
              <a:t>12</a:t>
            </a:fld>
            <a:endParaRPr lang="en-US"/>
          </a:p>
        </p:txBody>
      </p:sp>
    </p:spTree>
    <p:extLst>
      <p:ext uri="{BB962C8B-B14F-4D97-AF65-F5344CB8AC3E}">
        <p14:creationId xmlns:p14="http://schemas.microsoft.com/office/powerpoint/2010/main" val="178602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5B10ADAD-5373-4822-8387-C84456E7BE73}" type="slidenum">
              <a:rPr lang="en-US" smtClean="0"/>
              <a:t>13</a:t>
            </a:fld>
            <a:endParaRPr lang="en-US"/>
          </a:p>
        </p:txBody>
      </p:sp>
    </p:spTree>
    <p:extLst>
      <p:ext uri="{BB962C8B-B14F-4D97-AF65-F5344CB8AC3E}">
        <p14:creationId xmlns:p14="http://schemas.microsoft.com/office/powerpoint/2010/main" val="2029874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362C0-A42D-B448-98BB-96B2B40477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2B61AE-5FA5-8344-96F4-CB8F7E35CD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FB7263-D64B-AE47-87F3-F1DCF363C9AB}"/>
              </a:ext>
            </a:extLst>
          </p:cNvPr>
          <p:cNvSpPr>
            <a:spLocks noGrp="1"/>
          </p:cNvSpPr>
          <p:nvPr>
            <p:ph type="dt" sz="half" idx="10"/>
          </p:nvPr>
        </p:nvSpPr>
        <p:spPr/>
        <p:txBody>
          <a:bodyPr/>
          <a:lstStyle/>
          <a:p>
            <a:fld id="{4BF29ACA-0213-439B-815F-DD6C428BDAFB}" type="datetimeFigureOut">
              <a:rPr lang="en-US" smtClean="0"/>
              <a:t>2/18/2022</a:t>
            </a:fld>
            <a:endParaRPr lang="en-US"/>
          </a:p>
        </p:txBody>
      </p:sp>
      <p:sp>
        <p:nvSpPr>
          <p:cNvPr id="5" name="Footer Placeholder 4">
            <a:extLst>
              <a:ext uri="{FF2B5EF4-FFF2-40B4-BE49-F238E27FC236}">
                <a16:creationId xmlns:a16="http://schemas.microsoft.com/office/drawing/2014/main" id="{9AAB0B22-F6E9-1B47-BE38-C5FFE58C04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D628BD-ACA0-7E47-B17D-C00DB5A643E8}"/>
              </a:ext>
            </a:extLst>
          </p:cNvPr>
          <p:cNvSpPr>
            <a:spLocks noGrp="1"/>
          </p:cNvSpPr>
          <p:nvPr>
            <p:ph type="sldNum" sz="quarter" idx="12"/>
          </p:nvPr>
        </p:nvSpPr>
        <p:spPr/>
        <p:txBody>
          <a:bodyPr/>
          <a:lstStyle/>
          <a:p>
            <a:fld id="{A25C9503-D695-49CC-83A9-D335AB726572}" type="slidenum">
              <a:rPr lang="en-US" smtClean="0"/>
              <a:t>‹#›</a:t>
            </a:fld>
            <a:endParaRPr lang="en-US"/>
          </a:p>
        </p:txBody>
      </p:sp>
    </p:spTree>
    <p:extLst>
      <p:ext uri="{BB962C8B-B14F-4D97-AF65-F5344CB8AC3E}">
        <p14:creationId xmlns:p14="http://schemas.microsoft.com/office/powerpoint/2010/main" val="457632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72380-0C9A-A741-A23F-AF825A9A6E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DF4731-EDCB-744C-A7C5-B8ABA55D86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1E7440-5E8A-4B49-A3A3-E81AC3E0279E}"/>
              </a:ext>
            </a:extLst>
          </p:cNvPr>
          <p:cNvSpPr>
            <a:spLocks noGrp="1"/>
          </p:cNvSpPr>
          <p:nvPr>
            <p:ph type="dt" sz="half" idx="10"/>
          </p:nvPr>
        </p:nvSpPr>
        <p:spPr/>
        <p:txBody>
          <a:bodyPr/>
          <a:lstStyle/>
          <a:p>
            <a:fld id="{4BF29ACA-0213-439B-815F-DD6C428BDAFB}" type="datetimeFigureOut">
              <a:rPr lang="en-US" smtClean="0"/>
              <a:t>2/18/2022</a:t>
            </a:fld>
            <a:endParaRPr lang="en-US"/>
          </a:p>
        </p:txBody>
      </p:sp>
      <p:sp>
        <p:nvSpPr>
          <p:cNvPr id="5" name="Footer Placeholder 4">
            <a:extLst>
              <a:ext uri="{FF2B5EF4-FFF2-40B4-BE49-F238E27FC236}">
                <a16:creationId xmlns:a16="http://schemas.microsoft.com/office/drawing/2014/main" id="{45E9575A-7A86-7040-979B-11DD3069F8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566103-619E-134B-B7C9-965B04813467}"/>
              </a:ext>
            </a:extLst>
          </p:cNvPr>
          <p:cNvSpPr>
            <a:spLocks noGrp="1"/>
          </p:cNvSpPr>
          <p:nvPr>
            <p:ph type="sldNum" sz="quarter" idx="12"/>
          </p:nvPr>
        </p:nvSpPr>
        <p:spPr/>
        <p:txBody>
          <a:bodyPr/>
          <a:lstStyle/>
          <a:p>
            <a:fld id="{A25C9503-D695-49CC-83A9-D335AB726572}" type="slidenum">
              <a:rPr lang="en-US" smtClean="0"/>
              <a:t>‹#›</a:t>
            </a:fld>
            <a:endParaRPr lang="en-US"/>
          </a:p>
        </p:txBody>
      </p:sp>
    </p:spTree>
    <p:extLst>
      <p:ext uri="{BB962C8B-B14F-4D97-AF65-F5344CB8AC3E}">
        <p14:creationId xmlns:p14="http://schemas.microsoft.com/office/powerpoint/2010/main" val="3003798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62E7EB-9339-8040-94CB-2B7CA12A55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DF876A-5AEC-D642-9EEE-B9B8F039FF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1DB021-70EC-FC4E-A34F-DEEDBD3F031B}"/>
              </a:ext>
            </a:extLst>
          </p:cNvPr>
          <p:cNvSpPr>
            <a:spLocks noGrp="1"/>
          </p:cNvSpPr>
          <p:nvPr>
            <p:ph type="dt" sz="half" idx="10"/>
          </p:nvPr>
        </p:nvSpPr>
        <p:spPr/>
        <p:txBody>
          <a:bodyPr/>
          <a:lstStyle/>
          <a:p>
            <a:fld id="{4BF29ACA-0213-439B-815F-DD6C428BDAFB}" type="datetimeFigureOut">
              <a:rPr lang="en-US" smtClean="0"/>
              <a:t>2/18/2022</a:t>
            </a:fld>
            <a:endParaRPr lang="en-US"/>
          </a:p>
        </p:txBody>
      </p:sp>
      <p:sp>
        <p:nvSpPr>
          <p:cNvPr id="5" name="Footer Placeholder 4">
            <a:extLst>
              <a:ext uri="{FF2B5EF4-FFF2-40B4-BE49-F238E27FC236}">
                <a16:creationId xmlns:a16="http://schemas.microsoft.com/office/drawing/2014/main" id="{68A4F84C-F69A-A749-85AA-93DD922699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D23309-4DC8-1844-B978-238C0AC71A31}"/>
              </a:ext>
            </a:extLst>
          </p:cNvPr>
          <p:cNvSpPr>
            <a:spLocks noGrp="1"/>
          </p:cNvSpPr>
          <p:nvPr>
            <p:ph type="sldNum" sz="quarter" idx="12"/>
          </p:nvPr>
        </p:nvSpPr>
        <p:spPr/>
        <p:txBody>
          <a:bodyPr/>
          <a:lstStyle/>
          <a:p>
            <a:fld id="{A25C9503-D695-49CC-83A9-D335AB726572}" type="slidenum">
              <a:rPr lang="en-US" smtClean="0"/>
              <a:t>‹#›</a:t>
            </a:fld>
            <a:endParaRPr lang="en-US"/>
          </a:p>
        </p:txBody>
      </p:sp>
    </p:spTree>
    <p:extLst>
      <p:ext uri="{BB962C8B-B14F-4D97-AF65-F5344CB8AC3E}">
        <p14:creationId xmlns:p14="http://schemas.microsoft.com/office/powerpoint/2010/main" val="941008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84405-A7A4-3F4B-A248-7061CE15F3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D1C10E-EAEF-4443-9123-F5BF93642C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5EAF07-E69C-E240-9F91-3538891BEEF6}"/>
              </a:ext>
            </a:extLst>
          </p:cNvPr>
          <p:cNvSpPr>
            <a:spLocks noGrp="1"/>
          </p:cNvSpPr>
          <p:nvPr>
            <p:ph type="dt" sz="half" idx="10"/>
          </p:nvPr>
        </p:nvSpPr>
        <p:spPr/>
        <p:txBody>
          <a:bodyPr/>
          <a:lstStyle/>
          <a:p>
            <a:fld id="{4BF29ACA-0213-439B-815F-DD6C428BDAFB}" type="datetimeFigureOut">
              <a:rPr lang="en-US" smtClean="0"/>
              <a:t>2/18/2022</a:t>
            </a:fld>
            <a:endParaRPr lang="en-US"/>
          </a:p>
        </p:txBody>
      </p:sp>
      <p:sp>
        <p:nvSpPr>
          <p:cNvPr id="5" name="Footer Placeholder 4">
            <a:extLst>
              <a:ext uri="{FF2B5EF4-FFF2-40B4-BE49-F238E27FC236}">
                <a16:creationId xmlns:a16="http://schemas.microsoft.com/office/drawing/2014/main" id="{239E95E8-FD85-0145-95BF-CD9FA1945A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B64884-7B32-B84E-8543-404B1B6487D3}"/>
              </a:ext>
            </a:extLst>
          </p:cNvPr>
          <p:cNvSpPr>
            <a:spLocks noGrp="1"/>
          </p:cNvSpPr>
          <p:nvPr>
            <p:ph type="sldNum" sz="quarter" idx="12"/>
          </p:nvPr>
        </p:nvSpPr>
        <p:spPr/>
        <p:txBody>
          <a:bodyPr/>
          <a:lstStyle/>
          <a:p>
            <a:fld id="{A25C9503-D695-49CC-83A9-D335AB726572}" type="slidenum">
              <a:rPr lang="en-US" smtClean="0"/>
              <a:t>‹#›</a:t>
            </a:fld>
            <a:endParaRPr lang="en-US"/>
          </a:p>
        </p:txBody>
      </p:sp>
    </p:spTree>
    <p:extLst>
      <p:ext uri="{BB962C8B-B14F-4D97-AF65-F5344CB8AC3E}">
        <p14:creationId xmlns:p14="http://schemas.microsoft.com/office/powerpoint/2010/main" val="3197537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D0F7A-EDAB-044F-B25E-84A18C77FE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791274-D215-4145-8C33-C5D5C91E57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EC3415-B23C-8747-BAD0-ADA87CD01A7B}"/>
              </a:ext>
            </a:extLst>
          </p:cNvPr>
          <p:cNvSpPr>
            <a:spLocks noGrp="1"/>
          </p:cNvSpPr>
          <p:nvPr>
            <p:ph type="dt" sz="half" idx="10"/>
          </p:nvPr>
        </p:nvSpPr>
        <p:spPr/>
        <p:txBody>
          <a:bodyPr/>
          <a:lstStyle/>
          <a:p>
            <a:fld id="{4BF29ACA-0213-439B-815F-DD6C428BDAFB}" type="datetimeFigureOut">
              <a:rPr lang="en-US" smtClean="0"/>
              <a:t>2/18/2022</a:t>
            </a:fld>
            <a:endParaRPr lang="en-US"/>
          </a:p>
        </p:txBody>
      </p:sp>
      <p:sp>
        <p:nvSpPr>
          <p:cNvPr id="5" name="Footer Placeholder 4">
            <a:extLst>
              <a:ext uri="{FF2B5EF4-FFF2-40B4-BE49-F238E27FC236}">
                <a16:creationId xmlns:a16="http://schemas.microsoft.com/office/drawing/2014/main" id="{AEAEFDAF-1B13-1948-8807-5039FDBCB7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2649B4-B238-354A-ABDA-40430684EC86}"/>
              </a:ext>
            </a:extLst>
          </p:cNvPr>
          <p:cNvSpPr>
            <a:spLocks noGrp="1"/>
          </p:cNvSpPr>
          <p:nvPr>
            <p:ph type="sldNum" sz="quarter" idx="12"/>
          </p:nvPr>
        </p:nvSpPr>
        <p:spPr/>
        <p:txBody>
          <a:bodyPr/>
          <a:lstStyle/>
          <a:p>
            <a:fld id="{A25C9503-D695-49CC-83A9-D335AB726572}" type="slidenum">
              <a:rPr lang="en-US" smtClean="0"/>
              <a:t>‹#›</a:t>
            </a:fld>
            <a:endParaRPr lang="en-US"/>
          </a:p>
        </p:txBody>
      </p:sp>
    </p:spTree>
    <p:extLst>
      <p:ext uri="{BB962C8B-B14F-4D97-AF65-F5344CB8AC3E}">
        <p14:creationId xmlns:p14="http://schemas.microsoft.com/office/powerpoint/2010/main" val="2634650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33955-279D-0F45-9D70-BA5AD3FDBE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59076D-798C-A142-A88F-B382D0F858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7CC90D-30B6-8A46-9A4B-81E482D10F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8C8521-4840-F643-948E-D288A5F91D6A}"/>
              </a:ext>
            </a:extLst>
          </p:cNvPr>
          <p:cNvSpPr>
            <a:spLocks noGrp="1"/>
          </p:cNvSpPr>
          <p:nvPr>
            <p:ph type="dt" sz="half" idx="10"/>
          </p:nvPr>
        </p:nvSpPr>
        <p:spPr/>
        <p:txBody>
          <a:bodyPr/>
          <a:lstStyle/>
          <a:p>
            <a:fld id="{4BF29ACA-0213-439B-815F-DD6C428BDAFB}" type="datetimeFigureOut">
              <a:rPr lang="en-US" smtClean="0"/>
              <a:t>2/18/2022</a:t>
            </a:fld>
            <a:endParaRPr lang="en-US"/>
          </a:p>
        </p:txBody>
      </p:sp>
      <p:sp>
        <p:nvSpPr>
          <p:cNvPr id="6" name="Footer Placeholder 5">
            <a:extLst>
              <a:ext uri="{FF2B5EF4-FFF2-40B4-BE49-F238E27FC236}">
                <a16:creationId xmlns:a16="http://schemas.microsoft.com/office/drawing/2014/main" id="{6322CF53-1E22-EB48-BB6C-AD1EE63E21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991464-BC5F-9C43-9EB1-1DFCCF215BFB}"/>
              </a:ext>
            </a:extLst>
          </p:cNvPr>
          <p:cNvSpPr>
            <a:spLocks noGrp="1"/>
          </p:cNvSpPr>
          <p:nvPr>
            <p:ph type="sldNum" sz="quarter" idx="12"/>
          </p:nvPr>
        </p:nvSpPr>
        <p:spPr/>
        <p:txBody>
          <a:bodyPr/>
          <a:lstStyle/>
          <a:p>
            <a:fld id="{A25C9503-D695-49CC-83A9-D335AB726572}" type="slidenum">
              <a:rPr lang="en-US" smtClean="0"/>
              <a:t>‹#›</a:t>
            </a:fld>
            <a:endParaRPr lang="en-US"/>
          </a:p>
        </p:txBody>
      </p:sp>
    </p:spTree>
    <p:extLst>
      <p:ext uri="{BB962C8B-B14F-4D97-AF65-F5344CB8AC3E}">
        <p14:creationId xmlns:p14="http://schemas.microsoft.com/office/powerpoint/2010/main" val="2329600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62173-8772-764E-B97D-4C44AECD7C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17017E-4923-9949-B408-EA6CEC88C2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36AB01-7B3C-324C-A78A-C5714AFD7D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EEE413-EBB4-474D-8A5B-5C5756021E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D0C5C2-61C4-294D-B1F0-7E399B0A2A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88FE51-ADBB-474B-8D68-C304C31DD1BA}"/>
              </a:ext>
            </a:extLst>
          </p:cNvPr>
          <p:cNvSpPr>
            <a:spLocks noGrp="1"/>
          </p:cNvSpPr>
          <p:nvPr>
            <p:ph type="dt" sz="half" idx="10"/>
          </p:nvPr>
        </p:nvSpPr>
        <p:spPr/>
        <p:txBody>
          <a:bodyPr/>
          <a:lstStyle/>
          <a:p>
            <a:fld id="{4BF29ACA-0213-439B-815F-DD6C428BDAFB}" type="datetimeFigureOut">
              <a:rPr lang="en-US" smtClean="0"/>
              <a:t>2/18/2022</a:t>
            </a:fld>
            <a:endParaRPr lang="en-US"/>
          </a:p>
        </p:txBody>
      </p:sp>
      <p:sp>
        <p:nvSpPr>
          <p:cNvPr id="8" name="Footer Placeholder 7">
            <a:extLst>
              <a:ext uri="{FF2B5EF4-FFF2-40B4-BE49-F238E27FC236}">
                <a16:creationId xmlns:a16="http://schemas.microsoft.com/office/drawing/2014/main" id="{C7FABB3A-289C-014A-A4C1-08828BE5DE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77ACDC-8A7A-CA4F-8ADC-6E04A534D5EF}"/>
              </a:ext>
            </a:extLst>
          </p:cNvPr>
          <p:cNvSpPr>
            <a:spLocks noGrp="1"/>
          </p:cNvSpPr>
          <p:nvPr>
            <p:ph type="sldNum" sz="quarter" idx="12"/>
          </p:nvPr>
        </p:nvSpPr>
        <p:spPr/>
        <p:txBody>
          <a:bodyPr/>
          <a:lstStyle/>
          <a:p>
            <a:fld id="{A25C9503-D695-49CC-83A9-D335AB726572}" type="slidenum">
              <a:rPr lang="en-US" smtClean="0"/>
              <a:t>‹#›</a:t>
            </a:fld>
            <a:endParaRPr lang="en-US"/>
          </a:p>
        </p:txBody>
      </p:sp>
    </p:spTree>
    <p:extLst>
      <p:ext uri="{BB962C8B-B14F-4D97-AF65-F5344CB8AC3E}">
        <p14:creationId xmlns:p14="http://schemas.microsoft.com/office/powerpoint/2010/main" val="151451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D5DC2-E7BD-C842-9F8B-9C7E47C74C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3C69D5-28C1-5641-B378-63C4EFA392EA}"/>
              </a:ext>
            </a:extLst>
          </p:cNvPr>
          <p:cNvSpPr>
            <a:spLocks noGrp="1"/>
          </p:cNvSpPr>
          <p:nvPr>
            <p:ph type="dt" sz="half" idx="10"/>
          </p:nvPr>
        </p:nvSpPr>
        <p:spPr/>
        <p:txBody>
          <a:bodyPr/>
          <a:lstStyle/>
          <a:p>
            <a:fld id="{4BF29ACA-0213-439B-815F-DD6C428BDAFB}" type="datetimeFigureOut">
              <a:rPr lang="en-US" smtClean="0"/>
              <a:t>2/18/2022</a:t>
            </a:fld>
            <a:endParaRPr lang="en-US"/>
          </a:p>
        </p:txBody>
      </p:sp>
      <p:sp>
        <p:nvSpPr>
          <p:cNvPr id="4" name="Footer Placeholder 3">
            <a:extLst>
              <a:ext uri="{FF2B5EF4-FFF2-40B4-BE49-F238E27FC236}">
                <a16:creationId xmlns:a16="http://schemas.microsoft.com/office/drawing/2014/main" id="{65E9A361-BDE5-2A4A-9DE9-F93B08670F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F4E69B-D911-1C4E-9A4D-786E0E2E4C08}"/>
              </a:ext>
            </a:extLst>
          </p:cNvPr>
          <p:cNvSpPr>
            <a:spLocks noGrp="1"/>
          </p:cNvSpPr>
          <p:nvPr>
            <p:ph type="sldNum" sz="quarter" idx="12"/>
          </p:nvPr>
        </p:nvSpPr>
        <p:spPr/>
        <p:txBody>
          <a:bodyPr/>
          <a:lstStyle/>
          <a:p>
            <a:fld id="{A25C9503-D695-49CC-83A9-D335AB726572}" type="slidenum">
              <a:rPr lang="en-US" smtClean="0"/>
              <a:t>‹#›</a:t>
            </a:fld>
            <a:endParaRPr lang="en-US"/>
          </a:p>
        </p:txBody>
      </p:sp>
    </p:spTree>
    <p:extLst>
      <p:ext uri="{BB962C8B-B14F-4D97-AF65-F5344CB8AC3E}">
        <p14:creationId xmlns:p14="http://schemas.microsoft.com/office/powerpoint/2010/main" val="3540161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252DA6-B9D5-A948-AC4F-CF9CE0445603}"/>
              </a:ext>
            </a:extLst>
          </p:cNvPr>
          <p:cNvSpPr>
            <a:spLocks noGrp="1"/>
          </p:cNvSpPr>
          <p:nvPr>
            <p:ph type="dt" sz="half" idx="10"/>
          </p:nvPr>
        </p:nvSpPr>
        <p:spPr/>
        <p:txBody>
          <a:bodyPr/>
          <a:lstStyle/>
          <a:p>
            <a:fld id="{4BF29ACA-0213-439B-815F-DD6C428BDAFB}" type="datetimeFigureOut">
              <a:rPr lang="en-US" smtClean="0"/>
              <a:t>2/18/2022</a:t>
            </a:fld>
            <a:endParaRPr lang="en-US"/>
          </a:p>
        </p:txBody>
      </p:sp>
      <p:sp>
        <p:nvSpPr>
          <p:cNvPr id="3" name="Footer Placeholder 2">
            <a:extLst>
              <a:ext uri="{FF2B5EF4-FFF2-40B4-BE49-F238E27FC236}">
                <a16:creationId xmlns:a16="http://schemas.microsoft.com/office/drawing/2014/main" id="{674E86EB-3A4C-C745-8B9E-1B42755C9D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717F52-FD94-304B-B37D-0D19F55B1123}"/>
              </a:ext>
            </a:extLst>
          </p:cNvPr>
          <p:cNvSpPr>
            <a:spLocks noGrp="1"/>
          </p:cNvSpPr>
          <p:nvPr>
            <p:ph type="sldNum" sz="quarter" idx="12"/>
          </p:nvPr>
        </p:nvSpPr>
        <p:spPr/>
        <p:txBody>
          <a:bodyPr/>
          <a:lstStyle/>
          <a:p>
            <a:fld id="{A25C9503-D695-49CC-83A9-D335AB726572}" type="slidenum">
              <a:rPr lang="en-US" smtClean="0"/>
              <a:t>‹#›</a:t>
            </a:fld>
            <a:endParaRPr lang="en-US"/>
          </a:p>
        </p:txBody>
      </p:sp>
    </p:spTree>
    <p:extLst>
      <p:ext uri="{BB962C8B-B14F-4D97-AF65-F5344CB8AC3E}">
        <p14:creationId xmlns:p14="http://schemas.microsoft.com/office/powerpoint/2010/main" val="3067653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2CF18-5E2C-C146-9FA8-1DF4C0250B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15BA93-51F4-D446-9E18-09BDD3DFE6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A3F437-0877-1249-BDDB-BFFC21B36B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7FC838-8ACC-BB47-B3B2-1ED53CC9B45A}"/>
              </a:ext>
            </a:extLst>
          </p:cNvPr>
          <p:cNvSpPr>
            <a:spLocks noGrp="1"/>
          </p:cNvSpPr>
          <p:nvPr>
            <p:ph type="dt" sz="half" idx="10"/>
          </p:nvPr>
        </p:nvSpPr>
        <p:spPr/>
        <p:txBody>
          <a:bodyPr/>
          <a:lstStyle/>
          <a:p>
            <a:fld id="{4BF29ACA-0213-439B-815F-DD6C428BDAFB}" type="datetimeFigureOut">
              <a:rPr lang="en-US" smtClean="0"/>
              <a:t>2/18/2022</a:t>
            </a:fld>
            <a:endParaRPr lang="en-US"/>
          </a:p>
        </p:txBody>
      </p:sp>
      <p:sp>
        <p:nvSpPr>
          <p:cNvPr id="6" name="Footer Placeholder 5">
            <a:extLst>
              <a:ext uri="{FF2B5EF4-FFF2-40B4-BE49-F238E27FC236}">
                <a16:creationId xmlns:a16="http://schemas.microsoft.com/office/drawing/2014/main" id="{87F71465-BB3D-B843-95FE-4D4D501650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C5F1AA-9482-A44A-AFB7-197802FBAFC2}"/>
              </a:ext>
            </a:extLst>
          </p:cNvPr>
          <p:cNvSpPr>
            <a:spLocks noGrp="1"/>
          </p:cNvSpPr>
          <p:nvPr>
            <p:ph type="sldNum" sz="quarter" idx="12"/>
          </p:nvPr>
        </p:nvSpPr>
        <p:spPr/>
        <p:txBody>
          <a:bodyPr/>
          <a:lstStyle/>
          <a:p>
            <a:fld id="{A25C9503-D695-49CC-83A9-D335AB726572}" type="slidenum">
              <a:rPr lang="en-US" smtClean="0"/>
              <a:t>‹#›</a:t>
            </a:fld>
            <a:endParaRPr lang="en-US"/>
          </a:p>
        </p:txBody>
      </p:sp>
    </p:spTree>
    <p:extLst>
      <p:ext uri="{BB962C8B-B14F-4D97-AF65-F5344CB8AC3E}">
        <p14:creationId xmlns:p14="http://schemas.microsoft.com/office/powerpoint/2010/main" val="618327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7F93D-EC02-A640-97E3-24592CD231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FAD45A-1E1E-894E-A194-26C5FA36AF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56C127-B3BE-D34A-A2A0-9895053292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FDED09-59FF-2347-BBBF-0AAF6FA562A8}"/>
              </a:ext>
            </a:extLst>
          </p:cNvPr>
          <p:cNvSpPr>
            <a:spLocks noGrp="1"/>
          </p:cNvSpPr>
          <p:nvPr>
            <p:ph type="dt" sz="half" idx="10"/>
          </p:nvPr>
        </p:nvSpPr>
        <p:spPr/>
        <p:txBody>
          <a:bodyPr/>
          <a:lstStyle/>
          <a:p>
            <a:fld id="{4BF29ACA-0213-439B-815F-DD6C428BDAFB}" type="datetimeFigureOut">
              <a:rPr lang="en-US" smtClean="0"/>
              <a:t>2/18/2022</a:t>
            </a:fld>
            <a:endParaRPr lang="en-US"/>
          </a:p>
        </p:txBody>
      </p:sp>
      <p:sp>
        <p:nvSpPr>
          <p:cNvPr id="6" name="Footer Placeholder 5">
            <a:extLst>
              <a:ext uri="{FF2B5EF4-FFF2-40B4-BE49-F238E27FC236}">
                <a16:creationId xmlns:a16="http://schemas.microsoft.com/office/drawing/2014/main" id="{7B0F374C-0907-7F45-A960-129263D6EE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C1F5DA-F557-4047-81E9-AF3DCC4BFDC8}"/>
              </a:ext>
            </a:extLst>
          </p:cNvPr>
          <p:cNvSpPr>
            <a:spLocks noGrp="1"/>
          </p:cNvSpPr>
          <p:nvPr>
            <p:ph type="sldNum" sz="quarter" idx="12"/>
          </p:nvPr>
        </p:nvSpPr>
        <p:spPr/>
        <p:txBody>
          <a:bodyPr/>
          <a:lstStyle/>
          <a:p>
            <a:fld id="{A25C9503-D695-49CC-83A9-D335AB726572}" type="slidenum">
              <a:rPr lang="en-US" smtClean="0"/>
              <a:t>‹#›</a:t>
            </a:fld>
            <a:endParaRPr lang="en-US"/>
          </a:p>
        </p:txBody>
      </p:sp>
    </p:spTree>
    <p:extLst>
      <p:ext uri="{BB962C8B-B14F-4D97-AF65-F5344CB8AC3E}">
        <p14:creationId xmlns:p14="http://schemas.microsoft.com/office/powerpoint/2010/main" val="3630074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0EB527-A930-C446-9495-391CB151C0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CCAB20-8D86-2D45-83C9-20C3B9D513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9DAB93-F9BC-D64D-AAE7-5B67E71612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29ACA-0213-439B-815F-DD6C428BDAFB}" type="datetimeFigureOut">
              <a:rPr lang="en-US" smtClean="0"/>
              <a:t>2/18/2022</a:t>
            </a:fld>
            <a:endParaRPr lang="en-US"/>
          </a:p>
        </p:txBody>
      </p:sp>
      <p:sp>
        <p:nvSpPr>
          <p:cNvPr id="5" name="Footer Placeholder 4">
            <a:extLst>
              <a:ext uri="{FF2B5EF4-FFF2-40B4-BE49-F238E27FC236}">
                <a16:creationId xmlns:a16="http://schemas.microsoft.com/office/drawing/2014/main" id="{09FB1174-CE7B-5D4C-B4F6-E99E334CEA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772F02-E684-7E4A-B22E-DF9954C3D8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5C9503-D695-49CC-83A9-D335AB726572}" type="slidenum">
              <a:rPr lang="en-US" smtClean="0"/>
              <a:t>‹#›</a:t>
            </a:fld>
            <a:endParaRPr lang="en-US"/>
          </a:p>
        </p:txBody>
      </p:sp>
    </p:spTree>
    <p:extLst>
      <p:ext uri="{BB962C8B-B14F-4D97-AF65-F5344CB8AC3E}">
        <p14:creationId xmlns:p14="http://schemas.microsoft.com/office/powerpoint/2010/main" val="3537798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borderlore.org/its-gonna-be-okay-faith-and-climate-on-a-hopi-drylands-farm/" TargetMode="Externa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nsf.gov/news/news_images.jsp?cntn_id=104207&amp;org=NS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6" Type="http://schemas.openxmlformats.org/officeDocument/2006/relationships/image" Target="../media/image33.png"/><Relationship Id="rId21" Type="http://schemas.openxmlformats.org/officeDocument/2006/relationships/customXml" Target="../ink/ink10.xml"/><Relationship Id="rId42" Type="http://schemas.openxmlformats.org/officeDocument/2006/relationships/image" Target="../media/image41.png"/><Relationship Id="rId47" Type="http://schemas.openxmlformats.org/officeDocument/2006/relationships/customXml" Target="../ink/ink23.xml"/><Relationship Id="rId63" Type="http://schemas.openxmlformats.org/officeDocument/2006/relationships/customXml" Target="../ink/ink31.xml"/><Relationship Id="rId68" Type="http://schemas.openxmlformats.org/officeDocument/2006/relationships/image" Target="../media/image54.png"/><Relationship Id="rId84" Type="http://schemas.openxmlformats.org/officeDocument/2006/relationships/image" Target="../media/image62.png"/><Relationship Id="rId89" Type="http://schemas.openxmlformats.org/officeDocument/2006/relationships/customXml" Target="../ink/ink44.xml"/><Relationship Id="rId112" Type="http://schemas.openxmlformats.org/officeDocument/2006/relationships/image" Target="../media/image76.png"/><Relationship Id="rId16" Type="http://schemas.openxmlformats.org/officeDocument/2006/relationships/image" Target="../media/image280.png"/><Relationship Id="rId107" Type="http://schemas.openxmlformats.org/officeDocument/2006/relationships/customXml" Target="../ink/ink53.xml"/><Relationship Id="rId11" Type="http://schemas.openxmlformats.org/officeDocument/2006/relationships/customXml" Target="../ink/ink5.xml"/><Relationship Id="rId32" Type="http://schemas.openxmlformats.org/officeDocument/2006/relationships/image" Target="../media/image36.png"/><Relationship Id="rId37" Type="http://schemas.openxmlformats.org/officeDocument/2006/relationships/customXml" Target="../ink/ink18.xml"/><Relationship Id="rId53" Type="http://schemas.openxmlformats.org/officeDocument/2006/relationships/customXml" Target="../ink/ink26.xml"/><Relationship Id="rId58" Type="http://schemas.openxmlformats.org/officeDocument/2006/relationships/image" Target="../media/image49.png"/><Relationship Id="rId74" Type="http://schemas.openxmlformats.org/officeDocument/2006/relationships/image" Target="../media/image57.png"/><Relationship Id="rId79" Type="http://schemas.openxmlformats.org/officeDocument/2006/relationships/customXml" Target="../ink/ink39.xml"/><Relationship Id="rId102" Type="http://schemas.openxmlformats.org/officeDocument/2006/relationships/image" Target="../media/image71.png"/><Relationship Id="rId5" Type="http://schemas.openxmlformats.org/officeDocument/2006/relationships/customXml" Target="../ink/ink2.xml"/><Relationship Id="rId90" Type="http://schemas.openxmlformats.org/officeDocument/2006/relationships/image" Target="../media/image65.png"/><Relationship Id="rId95" Type="http://schemas.openxmlformats.org/officeDocument/2006/relationships/customXml" Target="../ink/ink47.xml"/><Relationship Id="rId22" Type="http://schemas.openxmlformats.org/officeDocument/2006/relationships/image" Target="../media/image31.png"/><Relationship Id="rId27" Type="http://schemas.openxmlformats.org/officeDocument/2006/relationships/customXml" Target="../ink/ink13.xml"/><Relationship Id="rId43" Type="http://schemas.openxmlformats.org/officeDocument/2006/relationships/customXml" Target="../ink/ink21.xml"/><Relationship Id="rId48" Type="http://schemas.openxmlformats.org/officeDocument/2006/relationships/image" Target="../media/image44.png"/><Relationship Id="rId64" Type="http://schemas.openxmlformats.org/officeDocument/2006/relationships/image" Target="../media/image52.png"/><Relationship Id="rId69" Type="http://schemas.openxmlformats.org/officeDocument/2006/relationships/customXml" Target="../ink/ink34.xml"/><Relationship Id="rId113" Type="http://schemas.openxmlformats.org/officeDocument/2006/relationships/customXml" Target="../ink/ink56.xml"/><Relationship Id="rId80" Type="http://schemas.openxmlformats.org/officeDocument/2006/relationships/image" Target="../media/image60.png"/><Relationship Id="rId85" Type="http://schemas.openxmlformats.org/officeDocument/2006/relationships/customXml" Target="../ink/ink42.xml"/><Relationship Id="rId12" Type="http://schemas.openxmlformats.org/officeDocument/2006/relationships/image" Target="../media/image260.png"/><Relationship Id="rId17" Type="http://schemas.openxmlformats.org/officeDocument/2006/relationships/customXml" Target="../ink/ink8.xml"/><Relationship Id="rId33" Type="http://schemas.openxmlformats.org/officeDocument/2006/relationships/customXml" Target="../ink/ink16.xml"/><Relationship Id="rId38" Type="http://schemas.openxmlformats.org/officeDocument/2006/relationships/image" Target="../media/image39.png"/><Relationship Id="rId59" Type="http://schemas.openxmlformats.org/officeDocument/2006/relationships/customXml" Target="../ink/ink29.xml"/><Relationship Id="rId103" Type="http://schemas.openxmlformats.org/officeDocument/2006/relationships/customXml" Target="../ink/ink51.xml"/><Relationship Id="rId108" Type="http://schemas.openxmlformats.org/officeDocument/2006/relationships/image" Target="../media/image74.png"/><Relationship Id="rId54" Type="http://schemas.openxmlformats.org/officeDocument/2006/relationships/image" Target="../media/image47.png"/><Relationship Id="rId70" Type="http://schemas.openxmlformats.org/officeDocument/2006/relationships/image" Target="../media/image55.png"/><Relationship Id="rId75" Type="http://schemas.openxmlformats.org/officeDocument/2006/relationships/customXml" Target="../ink/ink37.xml"/><Relationship Id="rId91" Type="http://schemas.openxmlformats.org/officeDocument/2006/relationships/customXml" Target="../ink/ink45.xml"/><Relationship Id="rId96" Type="http://schemas.openxmlformats.org/officeDocument/2006/relationships/image" Target="../media/image68.png"/><Relationship Id="rId1" Type="http://schemas.openxmlformats.org/officeDocument/2006/relationships/slideLayout" Target="../slideLayouts/slideLayout6.xml"/><Relationship Id="rId6" Type="http://schemas.openxmlformats.org/officeDocument/2006/relationships/image" Target="../media/image230.png"/><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34.png"/><Relationship Id="rId36" Type="http://schemas.openxmlformats.org/officeDocument/2006/relationships/image" Target="../media/image38.png"/><Relationship Id="rId49" Type="http://schemas.openxmlformats.org/officeDocument/2006/relationships/customXml" Target="../ink/ink24.xml"/><Relationship Id="rId57" Type="http://schemas.openxmlformats.org/officeDocument/2006/relationships/customXml" Target="../ink/ink28.xml"/><Relationship Id="rId106" Type="http://schemas.openxmlformats.org/officeDocument/2006/relationships/image" Target="../media/image73.png"/><Relationship Id="rId114" Type="http://schemas.openxmlformats.org/officeDocument/2006/relationships/image" Target="../media/image77.png"/><Relationship Id="rId10" Type="http://schemas.openxmlformats.org/officeDocument/2006/relationships/image" Target="../media/image250.png"/><Relationship Id="rId31" Type="http://schemas.openxmlformats.org/officeDocument/2006/relationships/customXml" Target="../ink/ink15.xml"/><Relationship Id="rId44" Type="http://schemas.openxmlformats.org/officeDocument/2006/relationships/image" Target="../media/image42.png"/><Relationship Id="rId52" Type="http://schemas.openxmlformats.org/officeDocument/2006/relationships/image" Target="../media/image46.png"/><Relationship Id="rId60" Type="http://schemas.openxmlformats.org/officeDocument/2006/relationships/image" Target="../media/image50.png"/><Relationship Id="rId65" Type="http://schemas.openxmlformats.org/officeDocument/2006/relationships/customXml" Target="../ink/ink32.xml"/><Relationship Id="rId73" Type="http://schemas.openxmlformats.org/officeDocument/2006/relationships/customXml" Target="../ink/ink36.xml"/><Relationship Id="rId78" Type="http://schemas.openxmlformats.org/officeDocument/2006/relationships/image" Target="../media/image59.png"/><Relationship Id="rId81" Type="http://schemas.openxmlformats.org/officeDocument/2006/relationships/customXml" Target="../ink/ink40.xml"/><Relationship Id="rId86" Type="http://schemas.openxmlformats.org/officeDocument/2006/relationships/image" Target="../media/image63.png"/><Relationship Id="rId94" Type="http://schemas.openxmlformats.org/officeDocument/2006/relationships/image" Target="../media/image67.png"/><Relationship Id="rId99" Type="http://schemas.openxmlformats.org/officeDocument/2006/relationships/customXml" Target="../ink/ink49.xml"/><Relationship Id="rId101" Type="http://schemas.openxmlformats.org/officeDocument/2006/relationships/customXml" Target="../ink/ink50.xml"/><Relationship Id="rId4" Type="http://schemas.openxmlformats.org/officeDocument/2006/relationships/image" Target="../media/image220.png"/><Relationship Id="rId9" Type="http://schemas.openxmlformats.org/officeDocument/2006/relationships/customXml" Target="../ink/ink4.xml"/><Relationship Id="rId13" Type="http://schemas.openxmlformats.org/officeDocument/2006/relationships/customXml" Target="../ink/ink6.xml"/><Relationship Id="rId18" Type="http://schemas.openxmlformats.org/officeDocument/2006/relationships/image" Target="../media/image290.png"/><Relationship Id="rId39" Type="http://schemas.openxmlformats.org/officeDocument/2006/relationships/customXml" Target="../ink/ink19.xml"/><Relationship Id="rId109" Type="http://schemas.openxmlformats.org/officeDocument/2006/relationships/customXml" Target="../ink/ink54.xml"/><Relationship Id="rId34" Type="http://schemas.openxmlformats.org/officeDocument/2006/relationships/image" Target="../media/image37.png"/><Relationship Id="rId50" Type="http://schemas.openxmlformats.org/officeDocument/2006/relationships/image" Target="../media/image45.png"/><Relationship Id="rId55" Type="http://schemas.openxmlformats.org/officeDocument/2006/relationships/customXml" Target="../ink/ink27.xml"/><Relationship Id="rId76" Type="http://schemas.openxmlformats.org/officeDocument/2006/relationships/image" Target="../media/image58.png"/><Relationship Id="rId97" Type="http://schemas.openxmlformats.org/officeDocument/2006/relationships/customXml" Target="../ink/ink48.xml"/><Relationship Id="rId104" Type="http://schemas.openxmlformats.org/officeDocument/2006/relationships/image" Target="../media/image72.png"/><Relationship Id="rId7" Type="http://schemas.openxmlformats.org/officeDocument/2006/relationships/customXml" Target="../ink/ink3.xml"/><Relationship Id="rId71" Type="http://schemas.openxmlformats.org/officeDocument/2006/relationships/customXml" Target="../ink/ink35.xml"/><Relationship Id="rId92" Type="http://schemas.openxmlformats.org/officeDocument/2006/relationships/image" Target="../media/image66.png"/><Relationship Id="rId2" Type="http://schemas.openxmlformats.org/officeDocument/2006/relationships/notesSlide" Target="../notesSlides/notesSlide11.xml"/><Relationship Id="rId29" Type="http://schemas.openxmlformats.org/officeDocument/2006/relationships/customXml" Target="../ink/ink14.xml"/><Relationship Id="rId24" Type="http://schemas.openxmlformats.org/officeDocument/2006/relationships/image" Target="../media/image32.png"/><Relationship Id="rId40" Type="http://schemas.openxmlformats.org/officeDocument/2006/relationships/image" Target="../media/image40.png"/><Relationship Id="rId45" Type="http://schemas.openxmlformats.org/officeDocument/2006/relationships/customXml" Target="../ink/ink22.xml"/><Relationship Id="rId66" Type="http://schemas.openxmlformats.org/officeDocument/2006/relationships/image" Target="../media/image53.png"/><Relationship Id="rId87" Type="http://schemas.openxmlformats.org/officeDocument/2006/relationships/customXml" Target="../ink/ink43.xml"/><Relationship Id="rId110" Type="http://schemas.openxmlformats.org/officeDocument/2006/relationships/image" Target="../media/image75.png"/><Relationship Id="rId115" Type="http://schemas.openxmlformats.org/officeDocument/2006/relationships/customXml" Target="../ink/ink57.xml"/><Relationship Id="rId61" Type="http://schemas.openxmlformats.org/officeDocument/2006/relationships/customXml" Target="../ink/ink30.xml"/><Relationship Id="rId82" Type="http://schemas.openxmlformats.org/officeDocument/2006/relationships/image" Target="../media/image61.png"/><Relationship Id="rId19" Type="http://schemas.openxmlformats.org/officeDocument/2006/relationships/customXml" Target="../ink/ink9.xml"/><Relationship Id="rId14" Type="http://schemas.openxmlformats.org/officeDocument/2006/relationships/image" Target="../media/image270.png"/><Relationship Id="rId30" Type="http://schemas.openxmlformats.org/officeDocument/2006/relationships/image" Target="../media/image35.png"/><Relationship Id="rId35" Type="http://schemas.openxmlformats.org/officeDocument/2006/relationships/customXml" Target="../ink/ink17.xml"/><Relationship Id="rId56" Type="http://schemas.openxmlformats.org/officeDocument/2006/relationships/image" Target="../media/image48.png"/><Relationship Id="rId77" Type="http://schemas.openxmlformats.org/officeDocument/2006/relationships/customXml" Target="../ink/ink38.xml"/><Relationship Id="rId100" Type="http://schemas.openxmlformats.org/officeDocument/2006/relationships/image" Target="../media/image70.png"/><Relationship Id="rId105" Type="http://schemas.openxmlformats.org/officeDocument/2006/relationships/customXml" Target="../ink/ink52.xml"/><Relationship Id="rId8" Type="http://schemas.openxmlformats.org/officeDocument/2006/relationships/image" Target="../media/image24.png"/><Relationship Id="rId51" Type="http://schemas.openxmlformats.org/officeDocument/2006/relationships/customXml" Target="../ink/ink25.xml"/><Relationship Id="rId72" Type="http://schemas.openxmlformats.org/officeDocument/2006/relationships/image" Target="../media/image56.png"/><Relationship Id="rId93" Type="http://schemas.openxmlformats.org/officeDocument/2006/relationships/customXml" Target="../ink/ink46.xml"/><Relationship Id="rId98" Type="http://schemas.openxmlformats.org/officeDocument/2006/relationships/image" Target="../media/image69.png"/><Relationship Id="rId3" Type="http://schemas.openxmlformats.org/officeDocument/2006/relationships/customXml" Target="../ink/ink1.xml"/><Relationship Id="rId25" Type="http://schemas.openxmlformats.org/officeDocument/2006/relationships/customXml" Target="../ink/ink12.xml"/><Relationship Id="rId46" Type="http://schemas.openxmlformats.org/officeDocument/2006/relationships/image" Target="../media/image43.png"/><Relationship Id="rId67" Type="http://schemas.openxmlformats.org/officeDocument/2006/relationships/customXml" Target="../ink/ink33.xml"/><Relationship Id="rId116" Type="http://schemas.openxmlformats.org/officeDocument/2006/relationships/image" Target="../media/image78.png"/><Relationship Id="rId20" Type="http://schemas.openxmlformats.org/officeDocument/2006/relationships/image" Target="../media/image30.png"/><Relationship Id="rId41" Type="http://schemas.openxmlformats.org/officeDocument/2006/relationships/customXml" Target="../ink/ink20.xml"/><Relationship Id="rId62" Type="http://schemas.openxmlformats.org/officeDocument/2006/relationships/image" Target="../media/image51.png"/><Relationship Id="rId83" Type="http://schemas.openxmlformats.org/officeDocument/2006/relationships/customXml" Target="../ink/ink41.xml"/><Relationship Id="rId88" Type="http://schemas.openxmlformats.org/officeDocument/2006/relationships/image" Target="../media/image64.png"/><Relationship Id="rId111" Type="http://schemas.openxmlformats.org/officeDocument/2006/relationships/customXml" Target="../ink/ink5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hyperlink" Target="https://www.youtube.com/watch?v=28gAFESNGM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edsitement.neh.gov/lesson-plans/lesson-2-hopi-poetr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11.svg"/><Relationship Id="rId7" Type="http://schemas.openxmlformats.org/officeDocument/2006/relationships/image" Target="../media/image81.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85.svg"/><Relationship Id="rId5" Type="http://schemas.openxmlformats.org/officeDocument/2006/relationships/image" Target="../media/image13.svg"/><Relationship Id="rId10" Type="http://schemas.openxmlformats.org/officeDocument/2006/relationships/image" Target="../media/image84.png"/><Relationship Id="rId4" Type="http://schemas.openxmlformats.org/officeDocument/2006/relationships/image" Target="../media/image12.png"/><Relationship Id="rId9" Type="http://schemas.openxmlformats.org/officeDocument/2006/relationships/image" Target="../media/image83.svg"/></Relationships>
</file>

<file path=ppt/slides/_rels/slide25.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svg"/><Relationship Id="rId18" Type="http://schemas.openxmlformats.org/officeDocument/2006/relationships/image" Target="../media/image102.png"/><Relationship Id="rId3" Type="http://schemas.openxmlformats.org/officeDocument/2006/relationships/image" Target="../media/image87.svg"/><Relationship Id="rId21" Type="http://schemas.openxmlformats.org/officeDocument/2006/relationships/image" Target="../media/image81.svg"/><Relationship Id="rId7" Type="http://schemas.openxmlformats.org/officeDocument/2006/relationships/image" Target="../media/image91.svg"/><Relationship Id="rId12" Type="http://schemas.openxmlformats.org/officeDocument/2006/relationships/image" Target="../media/image96.png"/><Relationship Id="rId17" Type="http://schemas.openxmlformats.org/officeDocument/2006/relationships/image" Target="../media/image101.svg"/><Relationship Id="rId25" Type="http://schemas.openxmlformats.org/officeDocument/2006/relationships/image" Target="../media/image85.svg"/><Relationship Id="rId2" Type="http://schemas.openxmlformats.org/officeDocument/2006/relationships/image" Target="../media/image86.png"/><Relationship Id="rId16" Type="http://schemas.openxmlformats.org/officeDocument/2006/relationships/image" Target="../media/image100.png"/><Relationship Id="rId20"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90.png"/><Relationship Id="rId11" Type="http://schemas.openxmlformats.org/officeDocument/2006/relationships/image" Target="../media/image95.svg"/><Relationship Id="rId24" Type="http://schemas.openxmlformats.org/officeDocument/2006/relationships/image" Target="../media/image84.png"/><Relationship Id="rId5" Type="http://schemas.openxmlformats.org/officeDocument/2006/relationships/image" Target="../media/image89.svg"/><Relationship Id="rId15" Type="http://schemas.openxmlformats.org/officeDocument/2006/relationships/image" Target="../media/image99.svg"/><Relationship Id="rId23" Type="http://schemas.openxmlformats.org/officeDocument/2006/relationships/image" Target="../media/image83.svg"/><Relationship Id="rId10" Type="http://schemas.openxmlformats.org/officeDocument/2006/relationships/image" Target="../media/image94.png"/><Relationship Id="rId19" Type="http://schemas.openxmlformats.org/officeDocument/2006/relationships/image" Target="../media/image103.svg"/><Relationship Id="rId4" Type="http://schemas.openxmlformats.org/officeDocument/2006/relationships/image" Target="../media/image88.png"/><Relationship Id="rId9" Type="http://schemas.openxmlformats.org/officeDocument/2006/relationships/image" Target="../media/image93.svg"/><Relationship Id="rId14" Type="http://schemas.openxmlformats.org/officeDocument/2006/relationships/image" Target="../media/image98.png"/><Relationship Id="rId22" Type="http://schemas.openxmlformats.org/officeDocument/2006/relationships/image" Target="../media/image82.png"/></Relationships>
</file>

<file path=ppt/slides/_rels/slide26.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svg"/><Relationship Id="rId18" Type="http://schemas.openxmlformats.org/officeDocument/2006/relationships/image" Target="../media/image80.png"/><Relationship Id="rId3" Type="http://schemas.openxmlformats.org/officeDocument/2006/relationships/image" Target="../media/image91.svg"/><Relationship Id="rId21" Type="http://schemas.openxmlformats.org/officeDocument/2006/relationships/image" Target="../media/image83.svg"/><Relationship Id="rId7" Type="http://schemas.openxmlformats.org/officeDocument/2006/relationships/image" Target="../media/image89.svg"/><Relationship Id="rId12" Type="http://schemas.openxmlformats.org/officeDocument/2006/relationships/image" Target="../media/image96.png"/><Relationship Id="rId17" Type="http://schemas.openxmlformats.org/officeDocument/2006/relationships/image" Target="../media/image101.svg"/><Relationship Id="rId25" Type="http://schemas.openxmlformats.org/officeDocument/2006/relationships/image" Target="../media/image103.svg"/><Relationship Id="rId2" Type="http://schemas.openxmlformats.org/officeDocument/2006/relationships/image" Target="../media/image90.png"/><Relationship Id="rId16" Type="http://schemas.openxmlformats.org/officeDocument/2006/relationships/image" Target="../media/image100.png"/><Relationship Id="rId20"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88.png"/><Relationship Id="rId11" Type="http://schemas.openxmlformats.org/officeDocument/2006/relationships/image" Target="../media/image95.svg"/><Relationship Id="rId24" Type="http://schemas.openxmlformats.org/officeDocument/2006/relationships/image" Target="../media/image102.png"/><Relationship Id="rId5" Type="http://schemas.openxmlformats.org/officeDocument/2006/relationships/image" Target="../media/image87.svg"/><Relationship Id="rId15" Type="http://schemas.openxmlformats.org/officeDocument/2006/relationships/image" Target="../media/image99.svg"/><Relationship Id="rId23" Type="http://schemas.openxmlformats.org/officeDocument/2006/relationships/image" Target="../media/image85.svg"/><Relationship Id="rId10" Type="http://schemas.openxmlformats.org/officeDocument/2006/relationships/image" Target="../media/image94.png"/><Relationship Id="rId19" Type="http://schemas.openxmlformats.org/officeDocument/2006/relationships/image" Target="../media/image81.svg"/><Relationship Id="rId4" Type="http://schemas.openxmlformats.org/officeDocument/2006/relationships/image" Target="../media/image86.png"/><Relationship Id="rId9" Type="http://schemas.openxmlformats.org/officeDocument/2006/relationships/image" Target="../media/image93.svg"/><Relationship Id="rId14" Type="http://schemas.openxmlformats.org/officeDocument/2006/relationships/image" Target="../media/image98.png"/><Relationship Id="rId22" Type="http://schemas.openxmlformats.org/officeDocument/2006/relationships/image" Target="../media/image8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ebookcentral.proquest.com/lib/uaz/detail.action?docID=1212658"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3.xml"/><Relationship Id="rId4" Type="http://schemas.openxmlformats.org/officeDocument/2006/relationships/image" Target="../media/image106.tiff"/></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e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s://www.archaeologysouthwest.org/ancient-cultures/hohoka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tiff"/></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https://www.archaeologysouthwest.org/ancient-cultures/hohoka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E3ED74-9523-8B48-B3D8-3BD98ECAFC40}"/>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b="-2"/>
          <a:stretch/>
        </p:blipFill>
        <p:spPr>
          <a:xfrm>
            <a:off x="-16042" y="0"/>
            <a:ext cx="12192000" cy="8682719"/>
          </a:xfrm>
          <a:prstGeom prst="rect">
            <a:avLst/>
          </a:prstGeom>
          <a:solidFill>
            <a:schemeClr val="bg1"/>
          </a:solidFill>
        </p:spPr>
      </p:pic>
      <p:sp>
        <p:nvSpPr>
          <p:cNvPr id="2" name="Title 1">
            <a:extLst>
              <a:ext uri="{FF2B5EF4-FFF2-40B4-BE49-F238E27FC236}">
                <a16:creationId xmlns:a16="http://schemas.microsoft.com/office/drawing/2014/main" id="{ABF81E85-4A5A-4DDB-AC30-CEFC4F2C38FC}"/>
              </a:ext>
            </a:extLst>
          </p:cNvPr>
          <p:cNvSpPr>
            <a:spLocks noGrp="1"/>
          </p:cNvSpPr>
          <p:nvPr>
            <p:ph type="title"/>
          </p:nvPr>
        </p:nvSpPr>
        <p:spPr>
          <a:xfrm>
            <a:off x="782955" y="3062178"/>
            <a:ext cx="10626091" cy="2707757"/>
          </a:xfrm>
        </p:spPr>
        <p:txBody>
          <a:bodyPr>
            <a:noAutofit/>
          </a:bodyPr>
          <a:lstStyle/>
          <a:p>
            <a:pPr algn="ctr"/>
            <a:br>
              <a:rPr lang="en-US" sz="3200" b="1" dirty="0">
                <a:solidFill>
                  <a:prstClr val="black"/>
                </a:solidFill>
                <a:latin typeface="Calibri Light" panose="020F0302020204030204"/>
              </a:rPr>
            </a:br>
            <a:r>
              <a:rPr lang="en-US" sz="4000" b="1" dirty="0">
                <a:latin typeface="Calibri Light" panose="020F0302020204030204"/>
              </a:rPr>
              <a:t>Indigenous A</a:t>
            </a:r>
            <a:r>
              <a:rPr lang="en-US" sz="4000" b="1" dirty="0"/>
              <a:t>griculture &amp; Plant Cultivation in the Southwest</a:t>
            </a:r>
            <a:br>
              <a:rPr lang="en-US" sz="3200" b="1" i="1" dirty="0">
                <a:solidFill>
                  <a:prstClr val="black"/>
                </a:solidFill>
                <a:latin typeface="Calibri Light" panose="020F0302020204030204"/>
              </a:rPr>
            </a:br>
            <a:br>
              <a:rPr lang="en-US" sz="3200" b="1" i="1" dirty="0">
                <a:solidFill>
                  <a:prstClr val="black"/>
                </a:solidFill>
                <a:latin typeface="Calibri Light" panose="020F0302020204030204"/>
              </a:rPr>
            </a:br>
            <a:r>
              <a:rPr lang="en-US" sz="2400" b="1" dirty="0">
                <a:latin typeface="Calibri Light" panose="020F0302020204030204"/>
              </a:rPr>
              <a:t>Arisbeth Ibarra Nieblas</a:t>
            </a:r>
            <a:br>
              <a:rPr lang="en-US" sz="2400" b="1" dirty="0">
                <a:solidFill>
                  <a:prstClr val="black"/>
                </a:solidFill>
                <a:latin typeface="Calibri Light" panose="020F0302020204030204"/>
              </a:rPr>
            </a:br>
            <a:r>
              <a:rPr lang="en-US" sz="2400" b="1" dirty="0">
                <a:latin typeface="Calibri Light" panose="020F0302020204030204"/>
              </a:rPr>
              <a:t>The University of Arizona</a:t>
            </a:r>
            <a:br>
              <a:rPr lang="en-US" sz="3200" dirty="0"/>
            </a:br>
            <a:endParaRPr lang="en-US" sz="3200" b="1" i="1" dirty="0">
              <a:latin typeface="Calibri" panose="020F0502020204030204" pitchFamily="34" charset="0"/>
              <a:cs typeface="Calibri" panose="020F0502020204030204" pitchFamily="34" charset="0"/>
            </a:endParaRPr>
          </a:p>
        </p:txBody>
      </p:sp>
      <p:pic>
        <p:nvPicPr>
          <p:cNvPr id="6" name="Content Placeholder 5" descr="A picture containing drawing, game&#10;&#10;Description automatically generated">
            <a:extLst>
              <a:ext uri="{FF2B5EF4-FFF2-40B4-BE49-F238E27FC236}">
                <a16:creationId xmlns:a16="http://schemas.microsoft.com/office/drawing/2014/main" id="{C58EE8D7-588B-4FD5-965C-7015E8980062}"/>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3643425" y="1"/>
            <a:ext cx="4247084" cy="2503999"/>
          </a:xfrm>
        </p:spPr>
      </p:pic>
      <p:sp>
        <p:nvSpPr>
          <p:cNvPr id="4" name="Slide Number Placeholder 3">
            <a:extLst>
              <a:ext uri="{FF2B5EF4-FFF2-40B4-BE49-F238E27FC236}">
                <a16:creationId xmlns:a16="http://schemas.microsoft.com/office/drawing/2014/main" id="{143D4F33-5C31-4122-8D08-0665D6ACE081}"/>
              </a:ext>
            </a:extLst>
          </p:cNvPr>
          <p:cNvSpPr>
            <a:spLocks noGrp="1"/>
          </p:cNvSpPr>
          <p:nvPr>
            <p:ph type="sldNum" sz="quarter" idx="12"/>
          </p:nvPr>
        </p:nvSpPr>
        <p:spPr/>
        <p:txBody>
          <a:bodyPr/>
          <a:lstStyle/>
          <a:p>
            <a:pPr defTabSz="1219170">
              <a:buClr>
                <a:srgbClr val="000000"/>
              </a:buClr>
              <a:defRPr/>
            </a:pPr>
            <a:fld id="{D5CB33AD-2F59-7549-9BE0-B4F973F16217}" type="slidenum">
              <a:rPr lang="en-US" sz="1733" kern="0">
                <a:solidFill>
                  <a:srgbClr val="65677F"/>
                </a:solidFill>
                <a:latin typeface="Chivo Light"/>
                <a:sym typeface="Chivo Light"/>
              </a:rPr>
              <a:pPr defTabSz="1219170">
                <a:buClr>
                  <a:srgbClr val="000000"/>
                </a:buClr>
                <a:defRPr/>
              </a:pPr>
              <a:t>1</a:t>
            </a:fld>
            <a:endParaRPr lang="en-US" sz="1733" kern="0">
              <a:solidFill>
                <a:srgbClr val="65677F"/>
              </a:solidFill>
              <a:latin typeface="Chivo Light"/>
              <a:sym typeface="Chivo Light"/>
            </a:endParaRPr>
          </a:p>
        </p:txBody>
      </p:sp>
    </p:spTree>
    <p:extLst>
      <p:ext uri="{BB962C8B-B14F-4D97-AF65-F5344CB8AC3E}">
        <p14:creationId xmlns:p14="http://schemas.microsoft.com/office/powerpoint/2010/main" val="1401319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4A5AD-3C77-4A95-B9BB-EBA21E53705F}"/>
              </a:ext>
            </a:extLst>
          </p:cNvPr>
          <p:cNvSpPr>
            <a:spLocks noGrp="1"/>
          </p:cNvSpPr>
          <p:nvPr>
            <p:ph type="title"/>
          </p:nvPr>
        </p:nvSpPr>
        <p:spPr>
          <a:xfrm>
            <a:off x="103989" y="184148"/>
            <a:ext cx="11984019" cy="1325563"/>
          </a:xfrm>
        </p:spPr>
        <p:txBody>
          <a:bodyPr>
            <a:normAutofit/>
          </a:bodyPr>
          <a:lstStyle/>
          <a:p>
            <a:pPr algn="ctr"/>
            <a:r>
              <a:rPr lang="en-US" sz="3200" b="1" dirty="0">
                <a:solidFill>
                  <a:schemeClr val="accent5">
                    <a:lumMod val="75000"/>
                  </a:schemeClr>
                </a:solidFill>
              </a:rPr>
              <a:t>Comparing agriculture practices: </a:t>
            </a:r>
            <a:br>
              <a:rPr lang="en-US" sz="3200" b="1" dirty="0">
                <a:solidFill>
                  <a:schemeClr val="accent5">
                    <a:lumMod val="75000"/>
                  </a:schemeClr>
                </a:solidFill>
              </a:rPr>
            </a:br>
            <a:r>
              <a:rPr lang="en-US" sz="3200" dirty="0"/>
              <a:t>Which field resembles a natural Sonoran Desert environment?</a:t>
            </a:r>
          </a:p>
        </p:txBody>
      </p:sp>
      <p:sp>
        <p:nvSpPr>
          <p:cNvPr id="3" name="Content Placeholder 2">
            <a:extLst>
              <a:ext uri="{FF2B5EF4-FFF2-40B4-BE49-F238E27FC236}">
                <a16:creationId xmlns:a16="http://schemas.microsoft.com/office/drawing/2014/main" id="{DDA468BA-23CF-4CCD-9F5C-49B8FEDA73F3}"/>
              </a:ext>
            </a:extLst>
          </p:cNvPr>
          <p:cNvSpPr>
            <a:spLocks noGrp="1"/>
          </p:cNvSpPr>
          <p:nvPr>
            <p:ph idx="1"/>
          </p:nvPr>
        </p:nvSpPr>
        <p:spPr>
          <a:xfrm>
            <a:off x="611225" y="5437934"/>
            <a:ext cx="5120640" cy="747713"/>
          </a:xfrm>
        </p:spPr>
        <p:txBody>
          <a:bodyPr>
            <a:normAutofit lnSpcReduction="10000"/>
          </a:bodyPr>
          <a:lstStyle/>
          <a:p>
            <a:pPr marL="0" indent="0" algn="ctr">
              <a:buNone/>
            </a:pPr>
            <a:r>
              <a:rPr lang="en-US" sz="2400" dirty="0"/>
              <a:t>Non-indigenous: Lettuce field in Arizona</a:t>
            </a:r>
          </a:p>
        </p:txBody>
      </p:sp>
      <p:sp>
        <p:nvSpPr>
          <p:cNvPr id="5" name="Rectangle 4">
            <a:extLst>
              <a:ext uri="{FF2B5EF4-FFF2-40B4-BE49-F238E27FC236}">
                <a16:creationId xmlns:a16="http://schemas.microsoft.com/office/drawing/2014/main" id="{D5B5A1B7-EC4D-4C5C-9595-4F05D7606378}"/>
              </a:ext>
            </a:extLst>
          </p:cNvPr>
          <p:cNvSpPr/>
          <p:nvPr/>
        </p:nvSpPr>
        <p:spPr>
          <a:xfrm>
            <a:off x="103990" y="111293"/>
            <a:ext cx="11984019" cy="6635414"/>
          </a:xfrm>
          <a:prstGeom prst="rect">
            <a:avLst/>
          </a:pr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rizona, Lettuce, Agriculture, Plant, Farm, Farming">
            <a:extLst>
              <a:ext uri="{FF2B5EF4-FFF2-40B4-BE49-F238E27FC236}">
                <a16:creationId xmlns:a16="http://schemas.microsoft.com/office/drawing/2014/main" id="{D4B63DB4-6177-F848-85CD-CF5850FE3E1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1225" y="1549240"/>
            <a:ext cx="5120640" cy="384048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77C9039-D9FE-EC4D-86DF-F8017C71E2F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46031" y="1549240"/>
            <a:ext cx="5120640" cy="384048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F19345BD-C179-3945-8867-080A065A1F36}"/>
              </a:ext>
            </a:extLst>
          </p:cNvPr>
          <p:cNvSpPr txBox="1">
            <a:spLocks/>
          </p:cNvSpPr>
          <p:nvPr/>
        </p:nvSpPr>
        <p:spPr>
          <a:xfrm>
            <a:off x="6346031" y="5437934"/>
            <a:ext cx="5120640" cy="7477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t>Hopi agriculture: Corn field in Arizona</a:t>
            </a:r>
          </a:p>
        </p:txBody>
      </p:sp>
      <p:sp>
        <p:nvSpPr>
          <p:cNvPr id="4" name="Rectangle 3">
            <a:extLst>
              <a:ext uri="{FF2B5EF4-FFF2-40B4-BE49-F238E27FC236}">
                <a16:creationId xmlns:a16="http://schemas.microsoft.com/office/drawing/2014/main" id="{DAD64360-853B-3147-839C-7887CC9CCF19}"/>
              </a:ext>
            </a:extLst>
          </p:cNvPr>
          <p:cNvSpPr/>
          <p:nvPr/>
        </p:nvSpPr>
        <p:spPr>
          <a:xfrm>
            <a:off x="6384832" y="5811790"/>
            <a:ext cx="5081839" cy="477054"/>
          </a:xfrm>
          <a:prstGeom prst="rect">
            <a:avLst/>
          </a:prstGeom>
        </p:spPr>
        <p:txBody>
          <a:bodyPr wrap="none">
            <a:spAutoFit/>
          </a:bodyPr>
          <a:lstStyle/>
          <a:p>
            <a:pPr algn="ctr"/>
            <a:r>
              <a:rPr lang="en-US" sz="1400" dirty="0">
                <a:solidFill>
                  <a:schemeClr val="bg2">
                    <a:lumMod val="50000"/>
                  </a:schemeClr>
                </a:solidFill>
                <a:latin typeface="Lato" panose="020F0502020204030204" pitchFamily="34" charset="0"/>
              </a:rPr>
              <a:t>Photo by Michael Johnson</a:t>
            </a:r>
          </a:p>
          <a:p>
            <a:pPr algn="ctr"/>
            <a:r>
              <a:rPr lang="en-US" sz="1100" dirty="0">
                <a:hlinkClick r:id="rId5"/>
              </a:rPr>
              <a:t>https://</a:t>
            </a:r>
            <a:r>
              <a:rPr lang="en-US" sz="1100" dirty="0" err="1">
                <a:hlinkClick r:id="rId5"/>
              </a:rPr>
              <a:t>borderlore.org</a:t>
            </a:r>
            <a:r>
              <a:rPr lang="en-US" sz="1100" dirty="0">
                <a:hlinkClick r:id="rId5"/>
              </a:rPr>
              <a:t>/its-</a:t>
            </a:r>
            <a:r>
              <a:rPr lang="en-US" sz="1100" dirty="0" err="1">
                <a:hlinkClick r:id="rId5"/>
              </a:rPr>
              <a:t>gonna</a:t>
            </a:r>
            <a:r>
              <a:rPr lang="en-US" sz="1100" dirty="0">
                <a:hlinkClick r:id="rId5"/>
              </a:rPr>
              <a:t>-be-okay-faith-and-climate-on-a-</a:t>
            </a:r>
            <a:r>
              <a:rPr lang="en-US" sz="1100" dirty="0" err="1">
                <a:hlinkClick r:id="rId5"/>
              </a:rPr>
              <a:t>hopi</a:t>
            </a:r>
            <a:r>
              <a:rPr lang="en-US" sz="1100" dirty="0">
                <a:hlinkClick r:id="rId5"/>
              </a:rPr>
              <a:t>-drylands-farm/</a:t>
            </a:r>
            <a:endParaRPr lang="en-US" sz="1100" dirty="0"/>
          </a:p>
        </p:txBody>
      </p:sp>
    </p:spTree>
    <p:extLst>
      <p:ext uri="{BB962C8B-B14F-4D97-AF65-F5344CB8AC3E}">
        <p14:creationId xmlns:p14="http://schemas.microsoft.com/office/powerpoint/2010/main" val="689263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4A5AD-3C77-4A95-B9BB-EBA21E53705F}"/>
              </a:ext>
            </a:extLst>
          </p:cNvPr>
          <p:cNvSpPr>
            <a:spLocks noGrp="1"/>
          </p:cNvSpPr>
          <p:nvPr>
            <p:ph type="title"/>
          </p:nvPr>
        </p:nvSpPr>
        <p:spPr/>
        <p:txBody>
          <a:bodyPr/>
          <a:lstStyle/>
          <a:p>
            <a:r>
              <a:rPr lang="en-US" dirty="0"/>
              <a:t>Domesticated plants in the Sonoran Desert</a:t>
            </a:r>
          </a:p>
        </p:txBody>
      </p:sp>
      <p:sp>
        <p:nvSpPr>
          <p:cNvPr id="3" name="Content Placeholder 2">
            <a:extLst>
              <a:ext uri="{FF2B5EF4-FFF2-40B4-BE49-F238E27FC236}">
                <a16:creationId xmlns:a16="http://schemas.microsoft.com/office/drawing/2014/main" id="{DDA468BA-23CF-4CCD-9F5C-49B8FEDA73F3}"/>
              </a:ext>
            </a:extLst>
          </p:cNvPr>
          <p:cNvSpPr>
            <a:spLocks noGrp="1"/>
          </p:cNvSpPr>
          <p:nvPr>
            <p:ph idx="1"/>
          </p:nvPr>
        </p:nvSpPr>
        <p:spPr>
          <a:xfrm>
            <a:off x="838200" y="1778695"/>
            <a:ext cx="8954729" cy="4088551"/>
          </a:xfrm>
        </p:spPr>
        <p:txBody>
          <a:bodyPr vert="horz" lIns="91440" tIns="45720" rIns="91440" bIns="45720" rtlCol="0" anchor="t">
            <a:normAutofit/>
          </a:bodyPr>
          <a:lstStyle/>
          <a:p>
            <a:pPr marL="514350" indent="-514350">
              <a:buFont typeface="+mj-lt"/>
              <a:buAutoNum type="arabicPeriod"/>
            </a:pPr>
            <a:r>
              <a:rPr lang="en-US" dirty="0">
                <a:solidFill>
                  <a:schemeClr val="accent2">
                    <a:lumMod val="75000"/>
                  </a:schemeClr>
                </a:solidFill>
              </a:rPr>
              <a:t>Until about 20,000 year ago, plants were wild and were </a:t>
            </a:r>
            <a:r>
              <a:rPr lang="en-US" dirty="0"/>
              <a:t>gathered (not farmed or domesticated).</a:t>
            </a:r>
          </a:p>
          <a:p>
            <a:pPr marL="514350" indent="-514350">
              <a:buFont typeface="+mj-lt"/>
              <a:buAutoNum type="arabicPeriod"/>
            </a:pPr>
            <a:endParaRPr lang="en-US" dirty="0"/>
          </a:p>
          <a:p>
            <a:pPr marL="514350" indent="-514350">
              <a:buFont typeface="+mj-lt"/>
              <a:buAutoNum type="arabicPeriod"/>
            </a:pPr>
            <a:r>
              <a:rPr lang="en-US" dirty="0">
                <a:solidFill>
                  <a:schemeClr val="accent2">
                    <a:lumMod val="75000"/>
                  </a:schemeClr>
                </a:solidFill>
              </a:rPr>
              <a:t>Plant domestication: </a:t>
            </a:r>
            <a:r>
              <a:rPr lang="en-US" dirty="0"/>
              <a:t>when people collect seeds of wild plants and grow them in an area with the right conditions (enough sun, fertile soil, water) and harvest the crops for food.</a:t>
            </a:r>
            <a:endParaRPr lang="en-US" dirty="0">
              <a:cs typeface="Calibri"/>
            </a:endParaRPr>
          </a:p>
          <a:p>
            <a:pPr marL="0" indent="0">
              <a:buNone/>
            </a:pPr>
            <a:endParaRPr lang="en-US" dirty="0"/>
          </a:p>
          <a:p>
            <a:pPr marL="742950" lvl="1" indent="-285750"/>
            <a:endParaRPr lang="en-US" dirty="0"/>
          </a:p>
          <a:p>
            <a:pPr marL="514350" indent="-514350">
              <a:buFont typeface="+mj-lt"/>
              <a:buAutoNum type="arabicPeriod"/>
            </a:pPr>
            <a:endParaRPr lang="en-US" dirty="0">
              <a:solidFill>
                <a:schemeClr val="accent6">
                  <a:lumMod val="75000"/>
                </a:schemeClr>
              </a:solidFill>
            </a:endParaRPr>
          </a:p>
        </p:txBody>
      </p:sp>
      <p:sp>
        <p:nvSpPr>
          <p:cNvPr id="5" name="Rectangle 4">
            <a:extLst>
              <a:ext uri="{FF2B5EF4-FFF2-40B4-BE49-F238E27FC236}">
                <a16:creationId xmlns:a16="http://schemas.microsoft.com/office/drawing/2014/main" id="{D5B5A1B7-EC4D-4C5C-9595-4F05D7606378}"/>
              </a:ext>
            </a:extLst>
          </p:cNvPr>
          <p:cNvSpPr/>
          <p:nvPr/>
        </p:nvSpPr>
        <p:spPr>
          <a:xfrm>
            <a:off x="96819" y="86061"/>
            <a:ext cx="11984019" cy="6635414"/>
          </a:xfrm>
          <a:prstGeom prst="rect">
            <a:avLst/>
          </a:pr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un">
            <a:extLst>
              <a:ext uri="{FF2B5EF4-FFF2-40B4-BE49-F238E27FC236}">
                <a16:creationId xmlns:a16="http://schemas.microsoft.com/office/drawing/2014/main" id="{046922A8-D2E8-B246-B8ED-9C68FD62C49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610124" y="1027906"/>
            <a:ext cx="2594528" cy="2594528"/>
          </a:xfrm>
          <a:prstGeom prst="rect">
            <a:avLst/>
          </a:prstGeom>
        </p:spPr>
      </p:pic>
      <p:pic>
        <p:nvPicPr>
          <p:cNvPr id="8" name="Graphic 7" descr="Cactus">
            <a:extLst>
              <a:ext uri="{FF2B5EF4-FFF2-40B4-BE49-F238E27FC236}">
                <a16:creationId xmlns:a16="http://schemas.microsoft.com/office/drawing/2014/main" id="{7A939582-6547-AF47-89A2-38926D430B0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237046" y="4214954"/>
            <a:ext cx="2594528" cy="2594528"/>
          </a:xfrm>
          <a:prstGeom prst="rect">
            <a:avLst/>
          </a:prstGeom>
        </p:spPr>
      </p:pic>
      <p:pic>
        <p:nvPicPr>
          <p:cNvPr id="9" name="Graphic 8" descr="Cactus">
            <a:extLst>
              <a:ext uri="{FF2B5EF4-FFF2-40B4-BE49-F238E27FC236}">
                <a16:creationId xmlns:a16="http://schemas.microsoft.com/office/drawing/2014/main" id="{CBE6200C-F9C2-1B4B-BDFB-901BF8E7A6D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214551" y="5103748"/>
            <a:ext cx="1703010" cy="1703010"/>
          </a:xfrm>
          <a:prstGeom prst="rect">
            <a:avLst/>
          </a:prstGeom>
        </p:spPr>
      </p:pic>
    </p:spTree>
    <p:extLst>
      <p:ext uri="{BB962C8B-B14F-4D97-AF65-F5344CB8AC3E}">
        <p14:creationId xmlns:p14="http://schemas.microsoft.com/office/powerpoint/2010/main" val="427279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306E7-9582-4563-AC49-4F6CDA9FBB88}"/>
              </a:ext>
            </a:extLst>
          </p:cNvPr>
          <p:cNvSpPr>
            <a:spLocks noGrp="1"/>
          </p:cNvSpPr>
          <p:nvPr>
            <p:ph type="title"/>
          </p:nvPr>
        </p:nvSpPr>
        <p:spPr>
          <a:xfrm>
            <a:off x="111162" y="136526"/>
            <a:ext cx="11969675" cy="1117088"/>
          </a:xfrm>
        </p:spPr>
        <p:txBody>
          <a:bodyPr/>
          <a:lstStyle/>
          <a:p>
            <a:pPr algn="ctr"/>
            <a:r>
              <a:rPr lang="en-US" dirty="0"/>
              <a:t>Indigenous people domesticated plants</a:t>
            </a:r>
          </a:p>
        </p:txBody>
      </p:sp>
      <p:sp>
        <p:nvSpPr>
          <p:cNvPr id="5" name="Rectangle 4">
            <a:extLst>
              <a:ext uri="{FF2B5EF4-FFF2-40B4-BE49-F238E27FC236}">
                <a16:creationId xmlns:a16="http://schemas.microsoft.com/office/drawing/2014/main" id="{723BBA86-313D-4153-A86B-D89AB48E38DD}"/>
              </a:ext>
            </a:extLst>
          </p:cNvPr>
          <p:cNvSpPr/>
          <p:nvPr/>
        </p:nvSpPr>
        <p:spPr>
          <a:xfrm>
            <a:off x="96819" y="86061"/>
            <a:ext cx="11984019" cy="6635414"/>
          </a:xfrm>
          <a:prstGeom prst="rect">
            <a:avLst/>
          </a:pr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20BE7FAD-FF72-3440-8AF0-69B52E56D92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54711" y="1085058"/>
            <a:ext cx="7451819" cy="4843794"/>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1">
            <a:extLst>
              <a:ext uri="{FF2B5EF4-FFF2-40B4-BE49-F238E27FC236}">
                <a16:creationId xmlns:a16="http://schemas.microsoft.com/office/drawing/2014/main" id="{DE283ED7-4CF5-2142-8F9F-C9CADC780293}"/>
              </a:ext>
            </a:extLst>
          </p:cNvPr>
          <p:cNvSpPr txBox="1">
            <a:spLocks/>
          </p:cNvSpPr>
          <p:nvPr/>
        </p:nvSpPr>
        <p:spPr>
          <a:xfrm>
            <a:off x="2589527" y="5951272"/>
            <a:ext cx="7517003" cy="9067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latin typeface="+mn-lt"/>
              </a:rPr>
              <a:t>Cultivated corn was domesticated from teosinte </a:t>
            </a:r>
          </a:p>
          <a:p>
            <a:pPr algn="ctr"/>
            <a:r>
              <a:rPr lang="en-US" sz="1400" dirty="0">
                <a:latin typeface="+mn-lt"/>
              </a:rPr>
              <a:t>Source: Nicolle </a:t>
            </a:r>
            <a:r>
              <a:rPr lang="en-US" sz="1400" dirty="0" err="1">
                <a:latin typeface="+mn-lt"/>
              </a:rPr>
              <a:t>Rager</a:t>
            </a:r>
            <a:r>
              <a:rPr lang="en-US" sz="1400" dirty="0">
                <a:latin typeface="+mn-lt"/>
              </a:rPr>
              <a:t> Fuller, National Science Foundation </a:t>
            </a:r>
            <a:r>
              <a:rPr lang="en-US" sz="1400" dirty="0">
                <a:latin typeface="+mn-lt"/>
                <a:hlinkClick r:id="rId4"/>
              </a:rPr>
              <a:t>https://www.nsf.gov/news/news_images.jsp?cntn_id=104207&amp;org=NSF</a:t>
            </a:r>
            <a:r>
              <a:rPr lang="en-US" sz="1400" dirty="0">
                <a:latin typeface="+mn-lt"/>
              </a:rPr>
              <a:t> </a:t>
            </a:r>
          </a:p>
        </p:txBody>
      </p:sp>
    </p:spTree>
    <p:extLst>
      <p:ext uri="{BB962C8B-B14F-4D97-AF65-F5344CB8AC3E}">
        <p14:creationId xmlns:p14="http://schemas.microsoft.com/office/powerpoint/2010/main" val="2381629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306E7-9582-4563-AC49-4F6CDA9FBB88}"/>
              </a:ext>
            </a:extLst>
          </p:cNvPr>
          <p:cNvSpPr>
            <a:spLocks noGrp="1"/>
          </p:cNvSpPr>
          <p:nvPr>
            <p:ph type="title"/>
          </p:nvPr>
        </p:nvSpPr>
        <p:spPr>
          <a:xfrm>
            <a:off x="111161" y="86061"/>
            <a:ext cx="11969677" cy="903526"/>
          </a:xfrm>
        </p:spPr>
        <p:txBody>
          <a:bodyPr>
            <a:normAutofit/>
          </a:bodyPr>
          <a:lstStyle/>
          <a:p>
            <a:r>
              <a:rPr lang="en-US" dirty="0"/>
              <a:t>Domesticated plants in the Sonoran Desert</a:t>
            </a:r>
          </a:p>
        </p:txBody>
      </p:sp>
      <p:sp>
        <p:nvSpPr>
          <p:cNvPr id="5" name="Rectangle 4">
            <a:extLst>
              <a:ext uri="{FF2B5EF4-FFF2-40B4-BE49-F238E27FC236}">
                <a16:creationId xmlns:a16="http://schemas.microsoft.com/office/drawing/2014/main" id="{723BBA86-313D-4153-A86B-D89AB48E38DD}"/>
              </a:ext>
            </a:extLst>
          </p:cNvPr>
          <p:cNvSpPr/>
          <p:nvPr/>
        </p:nvSpPr>
        <p:spPr>
          <a:xfrm>
            <a:off x="111161" y="86061"/>
            <a:ext cx="11984019" cy="6635414"/>
          </a:xfrm>
          <a:prstGeom prst="rect">
            <a:avLst/>
          </a:pr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3C17BEB1-D45C-D84F-8476-F4A9FB177902}"/>
              </a:ext>
            </a:extLst>
          </p:cNvPr>
          <p:cNvSpPr txBox="1"/>
          <p:nvPr/>
        </p:nvSpPr>
        <p:spPr>
          <a:xfrm>
            <a:off x="8027289" y="3247779"/>
            <a:ext cx="3295528" cy="461665"/>
          </a:xfrm>
          <a:prstGeom prst="rect">
            <a:avLst/>
          </a:prstGeom>
          <a:noFill/>
        </p:spPr>
        <p:txBody>
          <a:bodyPr wrap="square" rtlCol="0">
            <a:spAutoFit/>
          </a:bodyPr>
          <a:lstStyle/>
          <a:p>
            <a:pPr algn="ctr"/>
            <a:r>
              <a:rPr lang="en-US" sz="2400" dirty="0"/>
              <a:t>Gourd</a:t>
            </a:r>
          </a:p>
        </p:txBody>
      </p:sp>
      <p:sp>
        <p:nvSpPr>
          <p:cNvPr id="9" name="TextBox 8">
            <a:extLst>
              <a:ext uri="{FF2B5EF4-FFF2-40B4-BE49-F238E27FC236}">
                <a16:creationId xmlns:a16="http://schemas.microsoft.com/office/drawing/2014/main" id="{68635546-0667-FD49-9DC1-9F895BA1B0A0}"/>
              </a:ext>
            </a:extLst>
          </p:cNvPr>
          <p:cNvSpPr txBox="1"/>
          <p:nvPr/>
        </p:nvSpPr>
        <p:spPr>
          <a:xfrm>
            <a:off x="4865763" y="6027851"/>
            <a:ext cx="2445065" cy="461665"/>
          </a:xfrm>
          <a:prstGeom prst="rect">
            <a:avLst/>
          </a:prstGeom>
          <a:noFill/>
        </p:spPr>
        <p:txBody>
          <a:bodyPr wrap="square" rtlCol="0">
            <a:spAutoFit/>
          </a:bodyPr>
          <a:lstStyle/>
          <a:p>
            <a:pPr algn="ctr"/>
            <a:r>
              <a:rPr lang="en-US" sz="2400" dirty="0"/>
              <a:t>Beans</a:t>
            </a:r>
          </a:p>
        </p:txBody>
      </p:sp>
      <p:sp>
        <p:nvSpPr>
          <p:cNvPr id="10" name="TextBox 9">
            <a:extLst>
              <a:ext uri="{FF2B5EF4-FFF2-40B4-BE49-F238E27FC236}">
                <a16:creationId xmlns:a16="http://schemas.microsoft.com/office/drawing/2014/main" id="{56F55F91-0D17-7643-906E-BCE97AA05821}"/>
              </a:ext>
            </a:extLst>
          </p:cNvPr>
          <p:cNvSpPr txBox="1"/>
          <p:nvPr/>
        </p:nvSpPr>
        <p:spPr>
          <a:xfrm>
            <a:off x="3127146" y="3198167"/>
            <a:ext cx="2415350" cy="461665"/>
          </a:xfrm>
          <a:prstGeom prst="rect">
            <a:avLst/>
          </a:prstGeom>
          <a:noFill/>
        </p:spPr>
        <p:txBody>
          <a:bodyPr wrap="square" rtlCol="0">
            <a:spAutoFit/>
          </a:bodyPr>
          <a:lstStyle/>
          <a:p>
            <a:pPr algn="ctr"/>
            <a:r>
              <a:rPr lang="en-US" sz="2400" dirty="0"/>
              <a:t>Corn </a:t>
            </a:r>
          </a:p>
        </p:txBody>
      </p:sp>
      <p:pic>
        <p:nvPicPr>
          <p:cNvPr id="3074" name="Picture 2">
            <a:extLst>
              <a:ext uri="{FF2B5EF4-FFF2-40B4-BE49-F238E27FC236}">
                <a16:creationId xmlns:a16="http://schemas.microsoft.com/office/drawing/2014/main" id="{F9D9B2A4-F35E-CC40-ABC9-FE41329E2F1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68113" y="4116785"/>
            <a:ext cx="3559097" cy="237273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065EE81B-5B70-2B46-9882-A91F7754C6F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05202" y="3860187"/>
            <a:ext cx="3505771" cy="262932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C890DC59-30B3-5147-A66F-0A79AB903DD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45008" y="1014701"/>
            <a:ext cx="3505772" cy="2629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89F055AC-6652-8A49-99B8-78AD01DC129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891482" y="931223"/>
            <a:ext cx="3153059" cy="272860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80D25CD-0F93-684A-8282-F4E9A7ED2EB9}"/>
              </a:ext>
            </a:extLst>
          </p:cNvPr>
          <p:cNvSpPr txBox="1"/>
          <p:nvPr/>
        </p:nvSpPr>
        <p:spPr>
          <a:xfrm>
            <a:off x="9589465" y="6262669"/>
            <a:ext cx="3295528" cy="461665"/>
          </a:xfrm>
          <a:prstGeom prst="rect">
            <a:avLst/>
          </a:prstGeom>
          <a:noFill/>
        </p:spPr>
        <p:txBody>
          <a:bodyPr wrap="square" rtlCol="0">
            <a:spAutoFit/>
          </a:bodyPr>
          <a:lstStyle/>
          <a:p>
            <a:pPr algn="ctr"/>
            <a:r>
              <a:rPr lang="en-US" sz="2400" dirty="0"/>
              <a:t>Squash </a:t>
            </a:r>
          </a:p>
        </p:txBody>
      </p:sp>
    </p:spTree>
    <p:extLst>
      <p:ext uri="{BB962C8B-B14F-4D97-AF65-F5344CB8AC3E}">
        <p14:creationId xmlns:p14="http://schemas.microsoft.com/office/powerpoint/2010/main" val="685872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306E7-9582-4563-AC49-4F6CDA9FBB88}"/>
              </a:ext>
            </a:extLst>
          </p:cNvPr>
          <p:cNvSpPr>
            <a:spLocks noGrp="1"/>
          </p:cNvSpPr>
          <p:nvPr>
            <p:ph type="title"/>
          </p:nvPr>
        </p:nvSpPr>
        <p:spPr>
          <a:xfrm>
            <a:off x="111161" y="86061"/>
            <a:ext cx="11969677" cy="903526"/>
          </a:xfrm>
        </p:spPr>
        <p:txBody>
          <a:bodyPr>
            <a:normAutofit/>
          </a:bodyPr>
          <a:lstStyle/>
          <a:p>
            <a:r>
              <a:rPr lang="en-US" dirty="0"/>
              <a:t>Domesticated plants in the Sonoran Desert</a:t>
            </a:r>
          </a:p>
        </p:txBody>
      </p:sp>
      <p:sp>
        <p:nvSpPr>
          <p:cNvPr id="5" name="Rectangle 4">
            <a:extLst>
              <a:ext uri="{FF2B5EF4-FFF2-40B4-BE49-F238E27FC236}">
                <a16:creationId xmlns:a16="http://schemas.microsoft.com/office/drawing/2014/main" id="{723BBA86-313D-4153-A86B-D89AB48E38DD}"/>
              </a:ext>
            </a:extLst>
          </p:cNvPr>
          <p:cNvSpPr/>
          <p:nvPr/>
        </p:nvSpPr>
        <p:spPr>
          <a:xfrm>
            <a:off x="111161" y="86061"/>
            <a:ext cx="11984019" cy="6635414"/>
          </a:xfrm>
          <a:prstGeom prst="rect">
            <a:avLst/>
          </a:pr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3C17BEB1-D45C-D84F-8476-F4A9FB177902}"/>
              </a:ext>
            </a:extLst>
          </p:cNvPr>
          <p:cNvSpPr txBox="1"/>
          <p:nvPr/>
        </p:nvSpPr>
        <p:spPr>
          <a:xfrm>
            <a:off x="6002754" y="4359689"/>
            <a:ext cx="3295528" cy="461665"/>
          </a:xfrm>
          <a:prstGeom prst="rect">
            <a:avLst/>
          </a:prstGeom>
          <a:noFill/>
        </p:spPr>
        <p:txBody>
          <a:bodyPr wrap="square" rtlCol="0">
            <a:spAutoFit/>
          </a:bodyPr>
          <a:lstStyle/>
          <a:p>
            <a:pPr algn="ctr"/>
            <a:r>
              <a:rPr lang="en-US" sz="2400" dirty="0"/>
              <a:t>Amaranthus </a:t>
            </a:r>
          </a:p>
        </p:txBody>
      </p:sp>
      <p:sp>
        <p:nvSpPr>
          <p:cNvPr id="9" name="TextBox 8">
            <a:extLst>
              <a:ext uri="{FF2B5EF4-FFF2-40B4-BE49-F238E27FC236}">
                <a16:creationId xmlns:a16="http://schemas.microsoft.com/office/drawing/2014/main" id="{68635546-0667-FD49-9DC1-9F895BA1B0A0}"/>
              </a:ext>
            </a:extLst>
          </p:cNvPr>
          <p:cNvSpPr txBox="1"/>
          <p:nvPr/>
        </p:nvSpPr>
        <p:spPr>
          <a:xfrm>
            <a:off x="3305036" y="5877653"/>
            <a:ext cx="2445065" cy="461665"/>
          </a:xfrm>
          <a:prstGeom prst="rect">
            <a:avLst/>
          </a:prstGeom>
          <a:noFill/>
        </p:spPr>
        <p:txBody>
          <a:bodyPr wrap="square" rtlCol="0">
            <a:spAutoFit/>
          </a:bodyPr>
          <a:lstStyle/>
          <a:p>
            <a:pPr algn="ctr"/>
            <a:r>
              <a:rPr lang="en-US" sz="2400" dirty="0"/>
              <a:t>Tomatillo</a:t>
            </a:r>
          </a:p>
        </p:txBody>
      </p:sp>
      <p:sp>
        <p:nvSpPr>
          <p:cNvPr id="10" name="TextBox 9">
            <a:extLst>
              <a:ext uri="{FF2B5EF4-FFF2-40B4-BE49-F238E27FC236}">
                <a16:creationId xmlns:a16="http://schemas.microsoft.com/office/drawing/2014/main" id="{56F55F91-0D17-7643-906E-BCE97AA05821}"/>
              </a:ext>
            </a:extLst>
          </p:cNvPr>
          <p:cNvSpPr txBox="1"/>
          <p:nvPr/>
        </p:nvSpPr>
        <p:spPr>
          <a:xfrm>
            <a:off x="378544" y="4359689"/>
            <a:ext cx="2415350" cy="461665"/>
          </a:xfrm>
          <a:prstGeom prst="rect">
            <a:avLst/>
          </a:prstGeom>
          <a:noFill/>
        </p:spPr>
        <p:txBody>
          <a:bodyPr wrap="square" rtlCol="0">
            <a:spAutoFit/>
          </a:bodyPr>
          <a:lstStyle/>
          <a:p>
            <a:pPr algn="ctr"/>
            <a:r>
              <a:rPr lang="en-US" sz="2400" dirty="0"/>
              <a:t>Tomato</a:t>
            </a:r>
          </a:p>
        </p:txBody>
      </p:sp>
      <p:pic>
        <p:nvPicPr>
          <p:cNvPr id="4102" name="Picture 6">
            <a:extLst>
              <a:ext uri="{FF2B5EF4-FFF2-40B4-BE49-F238E27FC236}">
                <a16:creationId xmlns:a16="http://schemas.microsoft.com/office/drawing/2014/main" id="{4D433B3B-EA69-244F-AD53-35AFAA829F5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26549" y="1060220"/>
            <a:ext cx="2415351" cy="322046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B41DDA1-0067-0E48-8E34-C299A3180A10}"/>
              </a:ext>
            </a:extLst>
          </p:cNvPr>
          <p:cNvSpPr txBox="1"/>
          <p:nvPr/>
        </p:nvSpPr>
        <p:spPr>
          <a:xfrm>
            <a:off x="9170802" y="5819112"/>
            <a:ext cx="2415350" cy="461665"/>
          </a:xfrm>
          <a:prstGeom prst="rect">
            <a:avLst/>
          </a:prstGeom>
          <a:noFill/>
        </p:spPr>
        <p:txBody>
          <a:bodyPr wrap="square" rtlCol="0">
            <a:spAutoFit/>
          </a:bodyPr>
          <a:lstStyle/>
          <a:p>
            <a:pPr algn="ctr"/>
            <a:r>
              <a:rPr lang="en-US" sz="2400" dirty="0"/>
              <a:t>Black-eyed peas</a:t>
            </a:r>
          </a:p>
        </p:txBody>
      </p:sp>
      <p:pic>
        <p:nvPicPr>
          <p:cNvPr id="3" name="Picture 2">
            <a:extLst>
              <a:ext uri="{FF2B5EF4-FFF2-40B4-BE49-F238E27FC236}">
                <a16:creationId xmlns:a16="http://schemas.microsoft.com/office/drawing/2014/main" id="{CE8B40BD-B00C-8941-AD8C-32EC8402CCC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8544" y="1139222"/>
            <a:ext cx="2415350" cy="32204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BDEDC5F9-1C17-004D-83D0-E6FC1744C3D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50331" y="3591653"/>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B4682A86-B733-4F40-B1DD-9FAE0F8593F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8909282" y="3591653"/>
            <a:ext cx="3077554" cy="216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225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4A5AD-3C77-4A95-B9BB-EBA21E53705F}"/>
              </a:ext>
            </a:extLst>
          </p:cNvPr>
          <p:cNvSpPr>
            <a:spLocks noGrp="1"/>
          </p:cNvSpPr>
          <p:nvPr>
            <p:ph type="title"/>
          </p:nvPr>
        </p:nvSpPr>
        <p:spPr>
          <a:xfrm>
            <a:off x="838200" y="365125"/>
            <a:ext cx="10515600" cy="1005840"/>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a:t>Individual activity</a:t>
            </a:r>
          </a:p>
        </p:txBody>
      </p:sp>
      <p:sp>
        <p:nvSpPr>
          <p:cNvPr id="3" name="Content Placeholder 2">
            <a:extLst>
              <a:ext uri="{FF2B5EF4-FFF2-40B4-BE49-F238E27FC236}">
                <a16:creationId xmlns:a16="http://schemas.microsoft.com/office/drawing/2014/main" id="{DDA468BA-23CF-4CCD-9F5C-49B8FEDA73F3}"/>
              </a:ext>
            </a:extLst>
          </p:cNvPr>
          <p:cNvSpPr>
            <a:spLocks noGrp="1"/>
          </p:cNvSpPr>
          <p:nvPr>
            <p:ph idx="1"/>
          </p:nvPr>
        </p:nvSpPr>
        <p:spPr>
          <a:xfrm>
            <a:off x="838200" y="1474839"/>
            <a:ext cx="10515600" cy="2654709"/>
          </a:xfrm>
        </p:spPr>
        <p:txBody>
          <a:bodyPr>
            <a:normAutofit/>
          </a:bodyPr>
          <a:lstStyle/>
          <a:p>
            <a:pPr marL="0" indent="0">
              <a:buNone/>
            </a:pPr>
            <a:r>
              <a:rPr lang="en-US" dirty="0"/>
              <a:t>Supplies: paper and a pencil. Colored pencils are optional</a:t>
            </a:r>
          </a:p>
          <a:p>
            <a:pPr marL="0" indent="0">
              <a:buNone/>
            </a:pPr>
            <a:endParaRPr lang="en-US" dirty="0"/>
          </a:p>
          <a:p>
            <a:pPr marL="514350" indent="-514350">
              <a:buFont typeface="+mj-lt"/>
              <a:buAutoNum type="arabicPeriod"/>
            </a:pPr>
            <a:r>
              <a:rPr lang="en-US" dirty="0"/>
              <a:t>Create a graphic organizer that shows at least 4 wild plants</a:t>
            </a:r>
            <a:r>
              <a:rPr lang="en-US" dirty="0">
                <a:solidFill>
                  <a:srgbClr val="FF0000"/>
                </a:solidFill>
              </a:rPr>
              <a:t> and </a:t>
            </a:r>
            <a:r>
              <a:rPr lang="en-US" dirty="0"/>
              <a:t>the  4 domesticated plants that can be grown in the Sonoran Desert.</a:t>
            </a:r>
          </a:p>
          <a:p>
            <a:pPr marL="514350" indent="-514350">
              <a:buFont typeface="+mj-lt"/>
              <a:buAutoNum type="arabicPeriod"/>
            </a:pPr>
            <a:endParaRPr lang="en-US" dirty="0"/>
          </a:p>
          <a:p>
            <a:pPr marL="0" indent="0">
              <a:buNone/>
            </a:pPr>
            <a:endParaRPr lang="en-US" dirty="0"/>
          </a:p>
        </p:txBody>
      </p:sp>
      <p:sp>
        <p:nvSpPr>
          <p:cNvPr id="5" name="Rectangle 4">
            <a:extLst>
              <a:ext uri="{FF2B5EF4-FFF2-40B4-BE49-F238E27FC236}">
                <a16:creationId xmlns:a16="http://schemas.microsoft.com/office/drawing/2014/main" id="{D5B5A1B7-EC4D-4C5C-9595-4F05D7606378}"/>
              </a:ext>
            </a:extLst>
          </p:cNvPr>
          <p:cNvSpPr/>
          <p:nvPr/>
        </p:nvSpPr>
        <p:spPr>
          <a:xfrm>
            <a:off x="96819" y="86061"/>
            <a:ext cx="11984019" cy="6635414"/>
          </a:xfrm>
          <a:prstGeom prst="rect">
            <a:avLst/>
          </a:pr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655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B5A1B7-EC4D-4C5C-9595-4F05D7606378}"/>
              </a:ext>
            </a:extLst>
          </p:cNvPr>
          <p:cNvSpPr/>
          <p:nvPr/>
        </p:nvSpPr>
        <p:spPr>
          <a:xfrm>
            <a:off x="96819" y="86061"/>
            <a:ext cx="11984019" cy="6635414"/>
          </a:xfrm>
          <a:prstGeom prst="rect">
            <a:avLst/>
          </a:pr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itle 151">
            <a:extLst>
              <a:ext uri="{FF2B5EF4-FFF2-40B4-BE49-F238E27FC236}">
                <a16:creationId xmlns:a16="http://schemas.microsoft.com/office/drawing/2014/main" id="{FCD0E59F-8F24-FC4E-A128-4A6CC492CDBD}"/>
              </a:ext>
            </a:extLst>
          </p:cNvPr>
          <p:cNvSpPr>
            <a:spLocks noGrp="1"/>
          </p:cNvSpPr>
          <p:nvPr>
            <p:ph type="title"/>
          </p:nvPr>
        </p:nvSpPr>
        <p:spPr>
          <a:xfrm>
            <a:off x="2963519" y="136525"/>
            <a:ext cx="6250618" cy="886609"/>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b="1" dirty="0">
                <a:solidFill>
                  <a:srgbClr val="0070C0"/>
                </a:solidFill>
              </a:rPr>
              <a:t>Graphic organizer example</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A4B1A0F-D74D-5D4F-9488-42ECB249A888}"/>
                  </a:ext>
                </a:extLst>
              </p14:cNvPr>
              <p14:cNvContentPartPr/>
              <p14:nvPr/>
            </p14:nvContentPartPr>
            <p14:xfrm>
              <a:off x="315466" y="6032395"/>
              <a:ext cx="11751120" cy="232560"/>
            </p14:xfrm>
          </p:contentPart>
        </mc:Choice>
        <mc:Fallback xmlns="">
          <p:pic>
            <p:nvPicPr>
              <p:cNvPr id="4" name="Ink 3">
                <a:extLst>
                  <a:ext uri="{FF2B5EF4-FFF2-40B4-BE49-F238E27FC236}">
                    <a16:creationId xmlns:a16="http://schemas.microsoft.com/office/drawing/2014/main" id="{2A4B1A0F-D74D-5D4F-9488-42ECB249A888}"/>
                  </a:ext>
                </a:extLst>
              </p:cNvPr>
              <p:cNvPicPr/>
              <p:nvPr/>
            </p:nvPicPr>
            <p:blipFill>
              <a:blip r:embed="rId4"/>
              <a:stretch>
                <a:fillRect/>
              </a:stretch>
            </p:blipFill>
            <p:spPr>
              <a:xfrm>
                <a:off x="254266" y="5970835"/>
                <a:ext cx="1187388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2AE8A2B5-4841-BD4E-9ABF-239D4718A3E7}"/>
                  </a:ext>
                </a:extLst>
              </p14:cNvPr>
              <p14:cNvContentPartPr/>
              <p14:nvPr/>
            </p14:nvContentPartPr>
            <p14:xfrm>
              <a:off x="5983126" y="1532326"/>
              <a:ext cx="380907" cy="4889789"/>
            </p14:xfrm>
          </p:contentPart>
        </mc:Choice>
        <mc:Fallback xmlns="">
          <p:pic>
            <p:nvPicPr>
              <p:cNvPr id="6" name="Ink 5">
                <a:extLst>
                  <a:ext uri="{FF2B5EF4-FFF2-40B4-BE49-F238E27FC236}">
                    <a16:creationId xmlns:a16="http://schemas.microsoft.com/office/drawing/2014/main" id="{2AE8A2B5-4841-BD4E-9ABF-239D4718A3E7}"/>
                  </a:ext>
                </a:extLst>
              </p:cNvPr>
              <p:cNvPicPr/>
              <p:nvPr/>
            </p:nvPicPr>
            <p:blipFill>
              <a:blip r:embed="rId6"/>
              <a:stretch>
                <a:fillRect/>
              </a:stretch>
            </p:blipFill>
            <p:spPr>
              <a:xfrm>
                <a:off x="5921562" y="1470767"/>
                <a:ext cx="504036" cy="5012907"/>
              </a:xfrm>
              <a:prstGeom prst="rect">
                <a:avLst/>
              </a:prstGeom>
            </p:spPr>
          </p:pic>
        </mc:Fallback>
      </mc:AlternateContent>
      <p:grpSp>
        <p:nvGrpSpPr>
          <p:cNvPr id="17" name="Group 16">
            <a:extLst>
              <a:ext uri="{FF2B5EF4-FFF2-40B4-BE49-F238E27FC236}">
                <a16:creationId xmlns:a16="http://schemas.microsoft.com/office/drawing/2014/main" id="{11D947F8-7852-EE4B-9349-FD2345511B0D}"/>
              </a:ext>
            </a:extLst>
          </p:cNvPr>
          <p:cNvGrpSpPr/>
          <p:nvPr/>
        </p:nvGrpSpPr>
        <p:grpSpPr>
          <a:xfrm>
            <a:off x="8994755" y="136525"/>
            <a:ext cx="3012956" cy="2506073"/>
            <a:chOff x="7403080" y="-161920"/>
            <a:chExt cx="4630680" cy="3851640"/>
          </a:xfrm>
        </p:grpSpPr>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847026FB-DC50-3F46-A07F-DCE845ABF5CF}"/>
                    </a:ext>
                  </a:extLst>
                </p14:cNvPr>
                <p14:cNvContentPartPr/>
                <p14:nvPr/>
              </p14:nvContentPartPr>
              <p14:xfrm>
                <a:off x="9086080" y="586520"/>
                <a:ext cx="2270160" cy="1927080"/>
              </p14:xfrm>
            </p:contentPart>
          </mc:Choice>
          <mc:Fallback xmlns="">
            <p:pic>
              <p:nvPicPr>
                <p:cNvPr id="9" name="Ink 8">
                  <a:extLst>
                    <a:ext uri="{FF2B5EF4-FFF2-40B4-BE49-F238E27FC236}">
                      <a16:creationId xmlns:a16="http://schemas.microsoft.com/office/drawing/2014/main" id="{847026FB-DC50-3F46-A07F-DCE845ABF5CF}"/>
                    </a:ext>
                  </a:extLst>
                </p:cNvPr>
                <p:cNvPicPr/>
                <p:nvPr/>
              </p:nvPicPr>
              <p:blipFill>
                <a:blip r:embed="rId8"/>
                <a:stretch>
                  <a:fillRect/>
                </a:stretch>
              </p:blipFill>
              <p:spPr>
                <a:xfrm>
                  <a:off x="8920092" y="420536"/>
                  <a:ext cx="2601582" cy="225849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50335E06-BA8C-AF43-9F32-777DAAD9D3EF}"/>
                    </a:ext>
                  </a:extLst>
                </p14:cNvPr>
                <p14:cNvContentPartPr/>
                <p14:nvPr/>
              </p14:nvContentPartPr>
              <p14:xfrm>
                <a:off x="7403080" y="1061720"/>
                <a:ext cx="1706400" cy="220680"/>
              </p14:xfrm>
            </p:contentPart>
          </mc:Choice>
          <mc:Fallback xmlns="">
            <p:pic>
              <p:nvPicPr>
                <p:cNvPr id="10" name="Ink 9">
                  <a:extLst>
                    <a:ext uri="{FF2B5EF4-FFF2-40B4-BE49-F238E27FC236}">
                      <a16:creationId xmlns:a16="http://schemas.microsoft.com/office/drawing/2014/main" id="{50335E06-BA8C-AF43-9F32-777DAAD9D3EF}"/>
                    </a:ext>
                  </a:extLst>
                </p:cNvPr>
                <p:cNvPicPr/>
                <p:nvPr/>
              </p:nvPicPr>
              <p:blipFill>
                <a:blip r:embed="rId10"/>
                <a:stretch>
                  <a:fillRect/>
                </a:stretch>
              </p:blipFill>
              <p:spPr>
                <a:xfrm>
                  <a:off x="7237641" y="896348"/>
                  <a:ext cx="2037831" cy="551977"/>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FB2F4249-F81A-F542-AF6F-A95182D33643}"/>
                    </a:ext>
                  </a:extLst>
                </p14:cNvPr>
                <p14:cNvContentPartPr/>
                <p14:nvPr/>
              </p14:nvContentPartPr>
              <p14:xfrm>
                <a:off x="8116600" y="1983320"/>
                <a:ext cx="1076040" cy="684000"/>
              </p14:xfrm>
            </p:contentPart>
          </mc:Choice>
          <mc:Fallback xmlns="">
            <p:pic>
              <p:nvPicPr>
                <p:cNvPr id="11" name="Ink 10">
                  <a:extLst>
                    <a:ext uri="{FF2B5EF4-FFF2-40B4-BE49-F238E27FC236}">
                      <a16:creationId xmlns:a16="http://schemas.microsoft.com/office/drawing/2014/main" id="{FB2F4249-F81A-F542-AF6F-A95182D33643}"/>
                    </a:ext>
                  </a:extLst>
                </p:cNvPr>
                <p:cNvPicPr/>
                <p:nvPr/>
              </p:nvPicPr>
              <p:blipFill>
                <a:blip r:embed="rId12"/>
                <a:stretch>
                  <a:fillRect/>
                </a:stretch>
              </p:blipFill>
              <p:spPr>
                <a:xfrm>
                  <a:off x="7950630" y="1817854"/>
                  <a:ext cx="1407427" cy="101548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C690B826-A1D3-5241-A35B-D570BE41B0C7}"/>
                    </a:ext>
                  </a:extLst>
                </p14:cNvPr>
                <p14:cNvContentPartPr/>
                <p14:nvPr/>
              </p14:nvContentPartPr>
              <p14:xfrm>
                <a:off x="10172560" y="2423240"/>
                <a:ext cx="173160" cy="1266480"/>
              </p14:xfrm>
            </p:contentPart>
          </mc:Choice>
          <mc:Fallback xmlns="">
            <p:pic>
              <p:nvPicPr>
                <p:cNvPr id="12" name="Ink 11">
                  <a:extLst>
                    <a:ext uri="{FF2B5EF4-FFF2-40B4-BE49-F238E27FC236}">
                      <a16:creationId xmlns:a16="http://schemas.microsoft.com/office/drawing/2014/main" id="{C690B826-A1D3-5241-A35B-D570BE41B0C7}"/>
                    </a:ext>
                  </a:extLst>
                </p:cNvPr>
                <p:cNvPicPr/>
                <p:nvPr/>
              </p:nvPicPr>
              <p:blipFill>
                <a:blip r:embed="rId14"/>
                <a:stretch>
                  <a:fillRect/>
                </a:stretch>
              </p:blipFill>
              <p:spPr>
                <a:xfrm>
                  <a:off x="10006592" y="2257253"/>
                  <a:ext cx="504543" cy="15979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C9E33408-7731-124C-AD61-AF680E09040A}"/>
                    </a:ext>
                  </a:extLst>
                </p14:cNvPr>
                <p14:cNvContentPartPr/>
                <p14:nvPr/>
              </p14:nvContentPartPr>
              <p14:xfrm>
                <a:off x="11266600" y="2304440"/>
                <a:ext cx="767160" cy="321120"/>
              </p14:xfrm>
            </p:contentPart>
          </mc:Choice>
          <mc:Fallback xmlns="">
            <p:pic>
              <p:nvPicPr>
                <p:cNvPr id="13" name="Ink 12">
                  <a:extLst>
                    <a:ext uri="{FF2B5EF4-FFF2-40B4-BE49-F238E27FC236}">
                      <a16:creationId xmlns:a16="http://schemas.microsoft.com/office/drawing/2014/main" id="{C9E33408-7731-124C-AD61-AF680E09040A}"/>
                    </a:ext>
                  </a:extLst>
                </p:cNvPr>
                <p:cNvPicPr/>
                <p:nvPr/>
              </p:nvPicPr>
              <p:blipFill>
                <a:blip r:embed="rId16"/>
                <a:stretch>
                  <a:fillRect/>
                </a:stretch>
              </p:blipFill>
              <p:spPr>
                <a:xfrm>
                  <a:off x="11101221" y="2138629"/>
                  <a:ext cx="1098471" cy="65218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2E2B0AF3-B774-6545-91E3-BCEB01F45DF7}"/>
                    </a:ext>
                  </a:extLst>
                </p14:cNvPr>
                <p14:cNvContentPartPr/>
                <p14:nvPr/>
              </p14:nvContentPartPr>
              <p14:xfrm>
                <a:off x="11296480" y="325160"/>
                <a:ext cx="737280" cy="874080"/>
              </p14:xfrm>
            </p:contentPart>
          </mc:Choice>
          <mc:Fallback xmlns="">
            <p:pic>
              <p:nvPicPr>
                <p:cNvPr id="14" name="Ink 13">
                  <a:extLst>
                    <a:ext uri="{FF2B5EF4-FFF2-40B4-BE49-F238E27FC236}">
                      <a16:creationId xmlns:a16="http://schemas.microsoft.com/office/drawing/2014/main" id="{2E2B0AF3-B774-6545-91E3-BCEB01F45DF7}"/>
                    </a:ext>
                  </a:extLst>
                </p:cNvPr>
                <p:cNvPicPr/>
                <p:nvPr/>
              </p:nvPicPr>
              <p:blipFill>
                <a:blip r:embed="rId18"/>
                <a:stretch>
                  <a:fillRect/>
                </a:stretch>
              </p:blipFill>
              <p:spPr>
                <a:xfrm>
                  <a:off x="11130551" y="159195"/>
                  <a:ext cx="1068586" cy="120545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3E0B2497-CF38-4D40-A5EB-BA0C98BA0D6A}"/>
                    </a:ext>
                  </a:extLst>
                </p14:cNvPr>
                <p14:cNvContentPartPr/>
                <p14:nvPr/>
              </p14:nvContentPartPr>
              <p14:xfrm>
                <a:off x="10577200" y="-161920"/>
                <a:ext cx="92880" cy="612360"/>
              </p14:xfrm>
            </p:contentPart>
          </mc:Choice>
          <mc:Fallback xmlns="">
            <p:pic>
              <p:nvPicPr>
                <p:cNvPr id="15" name="Ink 14">
                  <a:extLst>
                    <a:ext uri="{FF2B5EF4-FFF2-40B4-BE49-F238E27FC236}">
                      <a16:creationId xmlns:a16="http://schemas.microsoft.com/office/drawing/2014/main" id="{3E0B2497-CF38-4D40-A5EB-BA0C98BA0D6A}"/>
                    </a:ext>
                  </a:extLst>
                </p:cNvPr>
                <p:cNvPicPr/>
                <p:nvPr/>
              </p:nvPicPr>
              <p:blipFill>
                <a:blip r:embed="rId20"/>
                <a:stretch>
                  <a:fillRect/>
                </a:stretch>
              </p:blipFill>
              <p:spPr>
                <a:xfrm>
                  <a:off x="10411343" y="-327871"/>
                  <a:ext cx="424041" cy="94370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1B42643A-376C-D042-9AC5-DC15749CA880}"/>
                    </a:ext>
                  </a:extLst>
                </p14:cNvPr>
                <p14:cNvContentPartPr/>
                <p14:nvPr/>
              </p14:nvContentPartPr>
              <p14:xfrm>
                <a:off x="8776480" y="75680"/>
                <a:ext cx="452160" cy="654120"/>
              </p14:xfrm>
            </p:contentPart>
          </mc:Choice>
          <mc:Fallback xmlns="">
            <p:pic>
              <p:nvPicPr>
                <p:cNvPr id="16" name="Ink 15">
                  <a:extLst>
                    <a:ext uri="{FF2B5EF4-FFF2-40B4-BE49-F238E27FC236}">
                      <a16:creationId xmlns:a16="http://schemas.microsoft.com/office/drawing/2014/main" id="{1B42643A-376C-D042-9AC5-DC15749CA880}"/>
                    </a:ext>
                  </a:extLst>
                </p:cNvPr>
                <p:cNvPicPr/>
                <p:nvPr/>
              </p:nvPicPr>
              <p:blipFill>
                <a:blip r:embed="rId22"/>
                <a:stretch>
                  <a:fillRect/>
                </a:stretch>
              </p:blipFill>
              <p:spPr>
                <a:xfrm>
                  <a:off x="8610448" y="-90200"/>
                  <a:ext cx="783670" cy="985327"/>
                </a:xfrm>
                <a:prstGeom prst="rect">
                  <a:avLst/>
                </a:prstGeom>
              </p:spPr>
            </p:pic>
          </mc:Fallback>
        </mc:AlternateContent>
      </p:grpSp>
      <p:grpSp>
        <p:nvGrpSpPr>
          <p:cNvPr id="26" name="Group 25">
            <a:extLst>
              <a:ext uri="{FF2B5EF4-FFF2-40B4-BE49-F238E27FC236}">
                <a16:creationId xmlns:a16="http://schemas.microsoft.com/office/drawing/2014/main" id="{7DD27318-6DBF-5344-89C6-538216152A99}"/>
              </a:ext>
            </a:extLst>
          </p:cNvPr>
          <p:cNvGrpSpPr/>
          <p:nvPr/>
        </p:nvGrpSpPr>
        <p:grpSpPr>
          <a:xfrm>
            <a:off x="981375" y="1638882"/>
            <a:ext cx="1306558" cy="1003716"/>
            <a:chOff x="2600700" y="1832190"/>
            <a:chExt cx="2559600" cy="1966320"/>
          </a:xfrm>
        </p:grpSpPr>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18" name="Ink 17">
                  <a:extLst>
                    <a:ext uri="{FF2B5EF4-FFF2-40B4-BE49-F238E27FC236}">
                      <a16:creationId xmlns:a16="http://schemas.microsoft.com/office/drawing/2014/main" id="{3C3713E9-1E6F-9A48-9AFF-EAA09F2D972E}"/>
                    </a:ext>
                  </a:extLst>
                </p14:cNvPr>
                <p14:cNvContentPartPr/>
                <p14:nvPr/>
              </p14:nvContentPartPr>
              <p14:xfrm>
                <a:off x="2600700" y="2153310"/>
                <a:ext cx="834120" cy="1496160"/>
              </p14:xfrm>
            </p:contentPart>
          </mc:Choice>
          <mc:Fallback xmlns="">
            <p:pic>
              <p:nvPicPr>
                <p:cNvPr id="18" name="Ink 17">
                  <a:extLst>
                    <a:ext uri="{FF2B5EF4-FFF2-40B4-BE49-F238E27FC236}">
                      <a16:creationId xmlns:a16="http://schemas.microsoft.com/office/drawing/2014/main" id="{3C3713E9-1E6F-9A48-9AFF-EAA09F2D972E}"/>
                    </a:ext>
                  </a:extLst>
                </p:cNvPr>
                <p:cNvPicPr/>
                <p:nvPr/>
              </p:nvPicPr>
              <p:blipFill>
                <a:blip r:embed="rId24"/>
                <a:stretch>
                  <a:fillRect/>
                </a:stretch>
              </p:blipFill>
              <p:spPr>
                <a:xfrm>
                  <a:off x="2480130" y="2032743"/>
                  <a:ext cx="1075260" cy="1737294"/>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19" name="Ink 18">
                  <a:extLst>
                    <a:ext uri="{FF2B5EF4-FFF2-40B4-BE49-F238E27FC236}">
                      <a16:creationId xmlns:a16="http://schemas.microsoft.com/office/drawing/2014/main" id="{FBFE2789-EC97-CA4C-8E84-584E73932422}"/>
                    </a:ext>
                  </a:extLst>
                </p14:cNvPr>
                <p14:cNvContentPartPr/>
                <p14:nvPr/>
              </p14:nvContentPartPr>
              <p14:xfrm>
                <a:off x="3938100" y="2853150"/>
                <a:ext cx="75960" cy="945360"/>
              </p14:xfrm>
            </p:contentPart>
          </mc:Choice>
          <mc:Fallback xmlns="">
            <p:pic>
              <p:nvPicPr>
                <p:cNvPr id="19" name="Ink 18">
                  <a:extLst>
                    <a:ext uri="{FF2B5EF4-FFF2-40B4-BE49-F238E27FC236}">
                      <a16:creationId xmlns:a16="http://schemas.microsoft.com/office/drawing/2014/main" id="{FBFE2789-EC97-CA4C-8E84-584E73932422}"/>
                    </a:ext>
                  </a:extLst>
                </p:cNvPr>
                <p:cNvPicPr/>
                <p:nvPr/>
              </p:nvPicPr>
              <p:blipFill>
                <a:blip r:embed="rId26"/>
                <a:stretch>
                  <a:fillRect/>
                </a:stretch>
              </p:blipFill>
              <p:spPr>
                <a:xfrm>
                  <a:off x="3817830" y="2732601"/>
                  <a:ext cx="316500" cy="1186459"/>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7">
              <p14:nvContentPartPr>
                <p14:cNvPr id="20" name="Ink 19">
                  <a:extLst>
                    <a:ext uri="{FF2B5EF4-FFF2-40B4-BE49-F238E27FC236}">
                      <a16:creationId xmlns:a16="http://schemas.microsoft.com/office/drawing/2014/main" id="{0072DDD1-A3EF-0249-A45B-A2BAB534904B}"/>
                    </a:ext>
                  </a:extLst>
                </p14:cNvPr>
                <p14:cNvContentPartPr/>
                <p14:nvPr/>
              </p14:nvContentPartPr>
              <p14:xfrm>
                <a:off x="3871500" y="2376150"/>
                <a:ext cx="360" cy="360"/>
              </p14:xfrm>
            </p:contentPart>
          </mc:Choice>
          <mc:Fallback xmlns="">
            <p:pic>
              <p:nvPicPr>
                <p:cNvPr id="20" name="Ink 19">
                  <a:extLst>
                    <a:ext uri="{FF2B5EF4-FFF2-40B4-BE49-F238E27FC236}">
                      <a16:creationId xmlns:a16="http://schemas.microsoft.com/office/drawing/2014/main" id="{0072DDD1-A3EF-0249-A45B-A2BAB534904B}"/>
                    </a:ext>
                  </a:extLst>
                </p:cNvPr>
                <p:cNvPicPr/>
                <p:nvPr/>
              </p:nvPicPr>
              <p:blipFill>
                <a:blip r:embed="rId28"/>
                <a:stretch>
                  <a:fillRect/>
                </a:stretch>
              </p:blipFill>
              <p:spPr>
                <a:xfrm>
                  <a:off x="3809940" y="2314590"/>
                  <a:ext cx="123480" cy="123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9">
              <p14:nvContentPartPr>
                <p14:cNvPr id="21" name="Ink 20">
                  <a:extLst>
                    <a:ext uri="{FF2B5EF4-FFF2-40B4-BE49-F238E27FC236}">
                      <a16:creationId xmlns:a16="http://schemas.microsoft.com/office/drawing/2014/main" id="{0A17FF65-A431-0F40-8204-614A2E9767E4}"/>
                    </a:ext>
                  </a:extLst>
                </p14:cNvPr>
                <p14:cNvContentPartPr/>
                <p14:nvPr/>
              </p14:nvContentPartPr>
              <p14:xfrm>
                <a:off x="4397100" y="1925790"/>
                <a:ext cx="76320" cy="1698840"/>
              </p14:xfrm>
            </p:contentPart>
          </mc:Choice>
          <mc:Fallback xmlns="">
            <p:pic>
              <p:nvPicPr>
                <p:cNvPr id="21" name="Ink 20">
                  <a:extLst>
                    <a:ext uri="{FF2B5EF4-FFF2-40B4-BE49-F238E27FC236}">
                      <a16:creationId xmlns:a16="http://schemas.microsoft.com/office/drawing/2014/main" id="{0A17FF65-A431-0F40-8204-614A2E9767E4}"/>
                    </a:ext>
                  </a:extLst>
                </p:cNvPr>
                <p:cNvPicPr/>
                <p:nvPr/>
              </p:nvPicPr>
              <p:blipFill>
                <a:blip r:embed="rId30"/>
                <a:stretch>
                  <a:fillRect/>
                </a:stretch>
              </p:blipFill>
              <p:spPr>
                <a:xfrm>
                  <a:off x="4277369" y="1805200"/>
                  <a:ext cx="315083" cy="19400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1">
              <p14:nvContentPartPr>
                <p14:cNvPr id="22" name="Ink 21">
                  <a:extLst>
                    <a:ext uri="{FF2B5EF4-FFF2-40B4-BE49-F238E27FC236}">
                      <a16:creationId xmlns:a16="http://schemas.microsoft.com/office/drawing/2014/main" id="{DC040E41-C135-F14B-A1B6-F9BB186821E4}"/>
                    </a:ext>
                  </a:extLst>
                </p14:cNvPr>
                <p14:cNvContentPartPr/>
                <p14:nvPr/>
              </p14:nvContentPartPr>
              <p14:xfrm>
                <a:off x="4825140" y="1832190"/>
                <a:ext cx="335160" cy="1772640"/>
              </p14:xfrm>
            </p:contentPart>
          </mc:Choice>
          <mc:Fallback xmlns="">
            <p:pic>
              <p:nvPicPr>
                <p:cNvPr id="22" name="Ink 21">
                  <a:extLst>
                    <a:ext uri="{FF2B5EF4-FFF2-40B4-BE49-F238E27FC236}">
                      <a16:creationId xmlns:a16="http://schemas.microsoft.com/office/drawing/2014/main" id="{DC040E41-C135-F14B-A1B6-F9BB186821E4}"/>
                    </a:ext>
                  </a:extLst>
                </p:cNvPr>
                <p:cNvPicPr/>
                <p:nvPr/>
              </p:nvPicPr>
              <p:blipFill>
                <a:blip r:embed="rId32"/>
                <a:stretch>
                  <a:fillRect/>
                </a:stretch>
              </p:blipFill>
              <p:spPr>
                <a:xfrm>
                  <a:off x="4704482" y="1711617"/>
                  <a:ext cx="576475" cy="2013787"/>
                </a:xfrm>
                <a:prstGeom prst="rect">
                  <a:avLst/>
                </a:prstGeom>
              </p:spPr>
            </p:pic>
          </mc:Fallback>
        </mc:AlternateContent>
      </p:grpSp>
      <p:grpSp>
        <p:nvGrpSpPr>
          <p:cNvPr id="34" name="Group 33">
            <a:extLst>
              <a:ext uri="{FF2B5EF4-FFF2-40B4-BE49-F238E27FC236}">
                <a16:creationId xmlns:a16="http://schemas.microsoft.com/office/drawing/2014/main" id="{6CA7A97C-B15C-1F43-90FC-42CD36809B26}"/>
              </a:ext>
            </a:extLst>
          </p:cNvPr>
          <p:cNvGrpSpPr/>
          <p:nvPr/>
        </p:nvGrpSpPr>
        <p:grpSpPr>
          <a:xfrm>
            <a:off x="2776376" y="1532326"/>
            <a:ext cx="2079651" cy="1096884"/>
            <a:chOff x="6051300" y="1711950"/>
            <a:chExt cx="4074120" cy="2148840"/>
          </a:xfrm>
        </p:grpSpPr>
        <mc:AlternateContent xmlns:mc="http://schemas.openxmlformats.org/markup-compatibility/2006" xmlns:p14="http://schemas.microsoft.com/office/powerpoint/2010/main" xmlns:aink="http://schemas.microsoft.com/office/drawing/2016/ink">
          <mc:Choice Requires="p14 aink">
            <p:contentPart p14:bwMode="auto" r:id="rId33">
              <p14:nvContentPartPr>
                <p14:cNvPr id="23" name="Ink 22">
                  <a:extLst>
                    <a:ext uri="{FF2B5EF4-FFF2-40B4-BE49-F238E27FC236}">
                      <a16:creationId xmlns:a16="http://schemas.microsoft.com/office/drawing/2014/main" id="{CF18A491-C2E7-0344-880A-7D37237DECDB}"/>
                    </a:ext>
                  </a:extLst>
                </p14:cNvPr>
                <p14:cNvContentPartPr/>
                <p14:nvPr/>
              </p14:nvContentPartPr>
              <p14:xfrm>
                <a:off x="6245340" y="1769910"/>
                <a:ext cx="123120" cy="2037600"/>
              </p14:xfrm>
            </p:contentPart>
          </mc:Choice>
          <mc:Fallback xmlns="">
            <p:pic>
              <p:nvPicPr>
                <p:cNvPr id="23" name="Ink 22">
                  <a:extLst>
                    <a:ext uri="{FF2B5EF4-FFF2-40B4-BE49-F238E27FC236}">
                      <a16:creationId xmlns:a16="http://schemas.microsoft.com/office/drawing/2014/main" id="{CF18A491-C2E7-0344-880A-7D37237DECDB}"/>
                    </a:ext>
                  </a:extLst>
                </p:cNvPr>
                <p:cNvPicPr/>
                <p:nvPr/>
              </p:nvPicPr>
              <p:blipFill>
                <a:blip r:embed="rId34"/>
                <a:stretch>
                  <a:fillRect/>
                </a:stretch>
              </p:blipFill>
              <p:spPr>
                <a:xfrm>
                  <a:off x="6125034" y="1649346"/>
                  <a:ext cx="363732" cy="2278023"/>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5">
              <p14:nvContentPartPr>
                <p14:cNvPr id="24" name="Ink 23">
                  <a:extLst>
                    <a:ext uri="{FF2B5EF4-FFF2-40B4-BE49-F238E27FC236}">
                      <a16:creationId xmlns:a16="http://schemas.microsoft.com/office/drawing/2014/main" id="{76D7B760-17DA-E34E-91D5-467482861293}"/>
                    </a:ext>
                  </a:extLst>
                </p14:cNvPr>
                <p14:cNvContentPartPr/>
                <p14:nvPr/>
              </p14:nvContentPartPr>
              <p14:xfrm>
                <a:off x="6051300" y="1842630"/>
                <a:ext cx="636840" cy="952920"/>
              </p14:xfrm>
            </p:contentPart>
          </mc:Choice>
          <mc:Fallback xmlns="">
            <p:pic>
              <p:nvPicPr>
                <p:cNvPr id="24" name="Ink 23">
                  <a:extLst>
                    <a:ext uri="{FF2B5EF4-FFF2-40B4-BE49-F238E27FC236}">
                      <a16:creationId xmlns:a16="http://schemas.microsoft.com/office/drawing/2014/main" id="{76D7B760-17DA-E34E-91D5-467482861293}"/>
                    </a:ext>
                  </a:extLst>
                </p:cNvPr>
                <p:cNvPicPr/>
                <p:nvPr/>
              </p:nvPicPr>
              <p:blipFill>
                <a:blip r:embed="rId36"/>
                <a:stretch>
                  <a:fillRect/>
                </a:stretch>
              </p:blipFill>
              <p:spPr>
                <a:xfrm>
                  <a:off x="5930702" y="1722105"/>
                  <a:ext cx="878035" cy="1193264"/>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7">
              <p14:nvContentPartPr>
                <p14:cNvPr id="27" name="Ink 26">
                  <a:extLst>
                    <a:ext uri="{FF2B5EF4-FFF2-40B4-BE49-F238E27FC236}">
                      <a16:creationId xmlns:a16="http://schemas.microsoft.com/office/drawing/2014/main" id="{9946D128-BA0E-744C-8B9F-0042F9579205}"/>
                    </a:ext>
                  </a:extLst>
                </p14:cNvPr>
                <p14:cNvContentPartPr/>
                <p14:nvPr/>
              </p14:nvContentPartPr>
              <p14:xfrm>
                <a:off x="6894060" y="1711950"/>
                <a:ext cx="124560" cy="2050920"/>
              </p14:xfrm>
            </p:contentPart>
          </mc:Choice>
          <mc:Fallback xmlns="">
            <p:pic>
              <p:nvPicPr>
                <p:cNvPr id="27" name="Ink 26">
                  <a:extLst>
                    <a:ext uri="{FF2B5EF4-FFF2-40B4-BE49-F238E27FC236}">
                      <a16:creationId xmlns:a16="http://schemas.microsoft.com/office/drawing/2014/main" id="{9946D128-BA0E-744C-8B9F-0042F9579205}"/>
                    </a:ext>
                  </a:extLst>
                </p:cNvPr>
                <p:cNvPicPr/>
                <p:nvPr/>
              </p:nvPicPr>
              <p:blipFill>
                <a:blip r:embed="rId38"/>
                <a:stretch>
                  <a:fillRect/>
                </a:stretch>
              </p:blipFill>
              <p:spPr>
                <a:xfrm>
                  <a:off x="6773722" y="1591391"/>
                  <a:ext cx="365235" cy="2291334"/>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9">
              <p14:nvContentPartPr>
                <p14:cNvPr id="28" name="Ink 27">
                  <a:extLst>
                    <a:ext uri="{FF2B5EF4-FFF2-40B4-BE49-F238E27FC236}">
                      <a16:creationId xmlns:a16="http://schemas.microsoft.com/office/drawing/2014/main" id="{196E8A20-0F26-9F4A-BA3B-CFB285A075F9}"/>
                    </a:ext>
                  </a:extLst>
                </p14:cNvPr>
                <p14:cNvContentPartPr/>
                <p14:nvPr/>
              </p14:nvContentPartPr>
              <p14:xfrm>
                <a:off x="7361700" y="2714910"/>
                <a:ext cx="655920" cy="1043640"/>
              </p14:xfrm>
            </p:contentPart>
          </mc:Choice>
          <mc:Fallback xmlns="">
            <p:pic>
              <p:nvPicPr>
                <p:cNvPr id="28" name="Ink 27">
                  <a:extLst>
                    <a:ext uri="{FF2B5EF4-FFF2-40B4-BE49-F238E27FC236}">
                      <a16:creationId xmlns:a16="http://schemas.microsoft.com/office/drawing/2014/main" id="{196E8A20-0F26-9F4A-BA3B-CFB285A075F9}"/>
                    </a:ext>
                  </a:extLst>
                </p:cNvPr>
                <p:cNvPicPr/>
                <p:nvPr/>
              </p:nvPicPr>
              <p:blipFill>
                <a:blip r:embed="rId40"/>
                <a:stretch>
                  <a:fillRect/>
                </a:stretch>
              </p:blipFill>
              <p:spPr>
                <a:xfrm>
                  <a:off x="7241225" y="2594327"/>
                  <a:ext cx="896166" cy="1284805"/>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1">
              <p14:nvContentPartPr>
                <p14:cNvPr id="29" name="Ink 28">
                  <a:extLst>
                    <a:ext uri="{FF2B5EF4-FFF2-40B4-BE49-F238E27FC236}">
                      <a16:creationId xmlns:a16="http://schemas.microsoft.com/office/drawing/2014/main" id="{8EC8874D-C0C8-6245-BB58-D23FA7711775}"/>
                    </a:ext>
                  </a:extLst>
                </p14:cNvPr>
                <p14:cNvContentPartPr/>
                <p14:nvPr/>
              </p14:nvContentPartPr>
              <p14:xfrm>
                <a:off x="8343420" y="2692590"/>
                <a:ext cx="676800" cy="1168200"/>
              </p14:xfrm>
            </p:contentPart>
          </mc:Choice>
          <mc:Fallback xmlns="">
            <p:pic>
              <p:nvPicPr>
                <p:cNvPr id="29" name="Ink 28">
                  <a:extLst>
                    <a:ext uri="{FF2B5EF4-FFF2-40B4-BE49-F238E27FC236}">
                      <a16:creationId xmlns:a16="http://schemas.microsoft.com/office/drawing/2014/main" id="{8EC8874D-C0C8-6245-BB58-D23FA7711775}"/>
                    </a:ext>
                  </a:extLst>
                </p:cNvPr>
                <p:cNvPicPr/>
                <p:nvPr/>
              </p:nvPicPr>
              <p:blipFill>
                <a:blip r:embed="rId42"/>
                <a:stretch>
                  <a:fillRect/>
                </a:stretch>
              </p:blipFill>
              <p:spPr>
                <a:xfrm>
                  <a:off x="8222865" y="2572033"/>
                  <a:ext cx="917910" cy="1409313"/>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3">
              <p14:nvContentPartPr>
                <p14:cNvPr id="30" name="Ink 29">
                  <a:extLst>
                    <a:ext uri="{FF2B5EF4-FFF2-40B4-BE49-F238E27FC236}">
                      <a16:creationId xmlns:a16="http://schemas.microsoft.com/office/drawing/2014/main" id="{B55F2EB1-4574-A44E-82AB-4303D1F35AD4}"/>
                    </a:ext>
                  </a:extLst>
                </p14:cNvPr>
                <p14:cNvContentPartPr/>
                <p14:nvPr/>
              </p14:nvContentPartPr>
              <p14:xfrm>
                <a:off x="9274020" y="1863510"/>
                <a:ext cx="361440" cy="1992960"/>
              </p14:xfrm>
            </p:contentPart>
          </mc:Choice>
          <mc:Fallback xmlns="">
            <p:pic>
              <p:nvPicPr>
                <p:cNvPr id="30" name="Ink 29">
                  <a:extLst>
                    <a:ext uri="{FF2B5EF4-FFF2-40B4-BE49-F238E27FC236}">
                      <a16:creationId xmlns:a16="http://schemas.microsoft.com/office/drawing/2014/main" id="{B55F2EB1-4574-A44E-82AB-4303D1F35AD4}"/>
                    </a:ext>
                  </a:extLst>
                </p:cNvPr>
                <p:cNvPicPr/>
                <p:nvPr/>
              </p:nvPicPr>
              <p:blipFill>
                <a:blip r:embed="rId44"/>
                <a:stretch>
                  <a:fillRect/>
                </a:stretch>
              </p:blipFill>
              <p:spPr>
                <a:xfrm>
                  <a:off x="9153540" y="1742917"/>
                  <a:ext cx="602400" cy="2234146"/>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5">
              <p14:nvContentPartPr>
                <p14:cNvPr id="32" name="Ink 31">
                  <a:extLst>
                    <a:ext uri="{FF2B5EF4-FFF2-40B4-BE49-F238E27FC236}">
                      <a16:creationId xmlns:a16="http://schemas.microsoft.com/office/drawing/2014/main" id="{90DA4B7E-F60D-2F4C-9DCA-E098A9D808C0}"/>
                    </a:ext>
                  </a:extLst>
                </p14:cNvPr>
                <p14:cNvContentPartPr/>
                <p14:nvPr/>
              </p14:nvContentPartPr>
              <p14:xfrm>
                <a:off x="8997540" y="2763510"/>
                <a:ext cx="579960" cy="72000"/>
              </p14:xfrm>
            </p:contentPart>
          </mc:Choice>
          <mc:Fallback xmlns="">
            <p:pic>
              <p:nvPicPr>
                <p:cNvPr id="32" name="Ink 31">
                  <a:extLst>
                    <a:ext uri="{FF2B5EF4-FFF2-40B4-BE49-F238E27FC236}">
                      <a16:creationId xmlns:a16="http://schemas.microsoft.com/office/drawing/2014/main" id="{90DA4B7E-F60D-2F4C-9DCA-E098A9D808C0}"/>
                    </a:ext>
                  </a:extLst>
                </p:cNvPr>
                <p:cNvPicPr/>
                <p:nvPr/>
              </p:nvPicPr>
              <p:blipFill>
                <a:blip r:embed="rId46"/>
                <a:stretch>
                  <a:fillRect/>
                </a:stretch>
              </p:blipFill>
              <p:spPr>
                <a:xfrm>
                  <a:off x="8877038" y="2642804"/>
                  <a:ext cx="820964" cy="313412"/>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7">
              <p14:nvContentPartPr>
                <p14:cNvPr id="33" name="Ink 32">
                  <a:extLst>
                    <a:ext uri="{FF2B5EF4-FFF2-40B4-BE49-F238E27FC236}">
                      <a16:creationId xmlns:a16="http://schemas.microsoft.com/office/drawing/2014/main" id="{FDA8AC5F-0BF8-944F-BF2C-46F7B134545E}"/>
                    </a:ext>
                  </a:extLst>
                </p14:cNvPr>
                <p14:cNvContentPartPr/>
                <p14:nvPr/>
              </p14:nvContentPartPr>
              <p14:xfrm>
                <a:off x="9559500" y="2463630"/>
                <a:ext cx="565920" cy="1164960"/>
              </p14:xfrm>
            </p:contentPart>
          </mc:Choice>
          <mc:Fallback xmlns="">
            <p:pic>
              <p:nvPicPr>
                <p:cNvPr id="33" name="Ink 32">
                  <a:extLst>
                    <a:ext uri="{FF2B5EF4-FFF2-40B4-BE49-F238E27FC236}">
                      <a16:creationId xmlns:a16="http://schemas.microsoft.com/office/drawing/2014/main" id="{FDA8AC5F-0BF8-944F-BF2C-46F7B134545E}"/>
                    </a:ext>
                  </a:extLst>
                </p:cNvPr>
                <p:cNvPicPr/>
                <p:nvPr/>
              </p:nvPicPr>
              <p:blipFill>
                <a:blip r:embed="rId48"/>
                <a:stretch>
                  <a:fillRect/>
                </a:stretch>
              </p:blipFill>
              <p:spPr>
                <a:xfrm>
                  <a:off x="9438987" y="2343044"/>
                  <a:ext cx="806947" cy="1406132"/>
                </a:xfrm>
                <a:prstGeom prst="rect">
                  <a:avLst/>
                </a:prstGeom>
              </p:spPr>
            </p:pic>
          </mc:Fallback>
        </mc:AlternateContent>
      </p:grpSp>
      <p:grpSp>
        <p:nvGrpSpPr>
          <p:cNvPr id="163" name="Group 162">
            <a:extLst>
              <a:ext uri="{FF2B5EF4-FFF2-40B4-BE49-F238E27FC236}">
                <a16:creationId xmlns:a16="http://schemas.microsoft.com/office/drawing/2014/main" id="{B741946C-E088-0948-85F6-F8950EE0D9A7}"/>
              </a:ext>
            </a:extLst>
          </p:cNvPr>
          <p:cNvGrpSpPr/>
          <p:nvPr/>
        </p:nvGrpSpPr>
        <p:grpSpPr>
          <a:xfrm>
            <a:off x="6581389" y="1609690"/>
            <a:ext cx="3596791" cy="1602795"/>
            <a:chOff x="5319780" y="2504670"/>
            <a:chExt cx="8153796" cy="3633480"/>
          </a:xfrm>
        </p:grpSpPr>
        <mc:AlternateContent xmlns:mc="http://schemas.openxmlformats.org/markup-compatibility/2006" xmlns:p14="http://schemas.microsoft.com/office/powerpoint/2010/main" xmlns:aink="http://schemas.microsoft.com/office/drawing/2016/ink">
          <mc:Choice Requires="p14 aink">
            <p:contentPart p14:bwMode="auto" r:id="rId49">
              <p14:nvContentPartPr>
                <p14:cNvPr id="43" name="Ink 42">
                  <a:extLst>
                    <a:ext uri="{FF2B5EF4-FFF2-40B4-BE49-F238E27FC236}">
                      <a16:creationId xmlns:a16="http://schemas.microsoft.com/office/drawing/2014/main" id="{353C6732-85E4-5247-9912-82969F29945C}"/>
                    </a:ext>
                  </a:extLst>
                </p14:cNvPr>
                <p14:cNvContentPartPr/>
                <p14:nvPr/>
              </p14:nvContentPartPr>
              <p14:xfrm>
                <a:off x="5444340" y="2616270"/>
                <a:ext cx="36360" cy="1164240"/>
              </p14:xfrm>
            </p:contentPart>
          </mc:Choice>
          <mc:Fallback xmlns="">
            <p:pic>
              <p:nvPicPr>
                <p:cNvPr id="43" name="Ink 42">
                  <a:extLst>
                    <a:ext uri="{FF2B5EF4-FFF2-40B4-BE49-F238E27FC236}">
                      <a16:creationId xmlns:a16="http://schemas.microsoft.com/office/drawing/2014/main" id="{353C6732-85E4-5247-9912-82969F29945C}"/>
                    </a:ext>
                  </a:extLst>
                </p:cNvPr>
                <p:cNvPicPr/>
                <p:nvPr/>
              </p:nvPicPr>
              <p:blipFill>
                <a:blip r:embed="rId50"/>
                <a:stretch>
                  <a:fillRect/>
                </a:stretch>
              </p:blipFill>
              <p:spPr>
                <a:xfrm>
                  <a:off x="5306172" y="2476757"/>
                  <a:ext cx="312696" cy="1443266"/>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1">
              <p14:nvContentPartPr>
                <p14:cNvPr id="54" name="Ink 53">
                  <a:extLst>
                    <a:ext uri="{FF2B5EF4-FFF2-40B4-BE49-F238E27FC236}">
                      <a16:creationId xmlns:a16="http://schemas.microsoft.com/office/drawing/2014/main" id="{AA943F17-0D7A-184B-9D16-3D7F20C609E7}"/>
                    </a:ext>
                  </a:extLst>
                </p14:cNvPr>
                <p14:cNvContentPartPr/>
                <p14:nvPr/>
              </p14:nvContentPartPr>
              <p14:xfrm>
                <a:off x="5319780" y="2621310"/>
                <a:ext cx="771120" cy="1265760"/>
              </p14:xfrm>
            </p:contentPart>
          </mc:Choice>
          <mc:Fallback xmlns="">
            <p:pic>
              <p:nvPicPr>
                <p:cNvPr id="54" name="Ink 53">
                  <a:extLst>
                    <a:ext uri="{FF2B5EF4-FFF2-40B4-BE49-F238E27FC236}">
                      <a16:creationId xmlns:a16="http://schemas.microsoft.com/office/drawing/2014/main" id="{AA943F17-0D7A-184B-9D16-3D7F20C609E7}"/>
                    </a:ext>
                  </a:extLst>
                </p:cNvPr>
                <p:cNvPicPr/>
                <p:nvPr/>
              </p:nvPicPr>
              <p:blipFill>
                <a:blip r:embed="rId52"/>
                <a:stretch>
                  <a:fillRect/>
                </a:stretch>
              </p:blipFill>
              <p:spPr>
                <a:xfrm>
                  <a:off x="5180244" y="2481848"/>
                  <a:ext cx="1050192" cy="1543868"/>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3">
              <p14:nvContentPartPr>
                <p14:cNvPr id="55" name="Ink 54">
                  <a:extLst>
                    <a:ext uri="{FF2B5EF4-FFF2-40B4-BE49-F238E27FC236}">
                      <a16:creationId xmlns:a16="http://schemas.microsoft.com/office/drawing/2014/main" id="{C9234078-025A-E740-81E9-BC23A9D58CAC}"/>
                    </a:ext>
                  </a:extLst>
                </p14:cNvPr>
                <p14:cNvContentPartPr/>
                <p14:nvPr/>
              </p14:nvContentPartPr>
              <p14:xfrm>
                <a:off x="6372420" y="3177870"/>
                <a:ext cx="499680" cy="771120"/>
              </p14:xfrm>
            </p:contentPart>
          </mc:Choice>
          <mc:Fallback xmlns="">
            <p:pic>
              <p:nvPicPr>
                <p:cNvPr id="55" name="Ink 54">
                  <a:extLst>
                    <a:ext uri="{FF2B5EF4-FFF2-40B4-BE49-F238E27FC236}">
                      <a16:creationId xmlns:a16="http://schemas.microsoft.com/office/drawing/2014/main" id="{C9234078-025A-E740-81E9-BC23A9D58CAC}"/>
                    </a:ext>
                  </a:extLst>
                </p:cNvPr>
                <p:cNvPicPr/>
                <p:nvPr/>
              </p:nvPicPr>
              <p:blipFill>
                <a:blip r:embed="rId54"/>
                <a:stretch>
                  <a:fillRect/>
                </a:stretch>
              </p:blipFill>
              <p:spPr>
                <a:xfrm>
                  <a:off x="6233031" y="3038334"/>
                  <a:ext cx="778457" cy="1050192"/>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5">
              <p14:nvContentPartPr>
                <p14:cNvPr id="56" name="Ink 55">
                  <a:extLst>
                    <a:ext uri="{FF2B5EF4-FFF2-40B4-BE49-F238E27FC236}">
                      <a16:creationId xmlns:a16="http://schemas.microsoft.com/office/drawing/2014/main" id="{7EA21FF8-EF76-1842-BF6E-50ED26429CE5}"/>
                    </a:ext>
                  </a:extLst>
                </p14:cNvPr>
                <p14:cNvContentPartPr/>
                <p14:nvPr/>
              </p14:nvContentPartPr>
              <p14:xfrm>
                <a:off x="7238220" y="3070950"/>
                <a:ext cx="1010520" cy="789840"/>
              </p14:xfrm>
            </p:contentPart>
          </mc:Choice>
          <mc:Fallback xmlns="">
            <p:pic>
              <p:nvPicPr>
                <p:cNvPr id="56" name="Ink 55">
                  <a:extLst>
                    <a:ext uri="{FF2B5EF4-FFF2-40B4-BE49-F238E27FC236}">
                      <a16:creationId xmlns:a16="http://schemas.microsoft.com/office/drawing/2014/main" id="{7EA21FF8-EF76-1842-BF6E-50ED26429CE5}"/>
                    </a:ext>
                  </a:extLst>
                </p:cNvPr>
                <p:cNvPicPr/>
                <p:nvPr/>
              </p:nvPicPr>
              <p:blipFill>
                <a:blip r:embed="rId56"/>
                <a:stretch>
                  <a:fillRect/>
                </a:stretch>
              </p:blipFill>
              <p:spPr>
                <a:xfrm>
                  <a:off x="7098754" y="2931422"/>
                  <a:ext cx="1289453" cy="1068895"/>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7">
              <p14:nvContentPartPr>
                <p14:cNvPr id="57" name="Ink 56">
                  <a:extLst>
                    <a:ext uri="{FF2B5EF4-FFF2-40B4-BE49-F238E27FC236}">
                      <a16:creationId xmlns:a16="http://schemas.microsoft.com/office/drawing/2014/main" id="{7659F378-B159-2A49-B7EF-A5580D2A32EB}"/>
                    </a:ext>
                  </a:extLst>
                </p14:cNvPr>
                <p14:cNvContentPartPr/>
                <p14:nvPr/>
              </p14:nvContentPartPr>
              <p14:xfrm>
                <a:off x="8471940" y="3169230"/>
                <a:ext cx="476640" cy="777960"/>
              </p14:xfrm>
            </p:contentPart>
          </mc:Choice>
          <mc:Fallback xmlns="">
            <p:pic>
              <p:nvPicPr>
                <p:cNvPr id="57" name="Ink 56">
                  <a:extLst>
                    <a:ext uri="{FF2B5EF4-FFF2-40B4-BE49-F238E27FC236}">
                      <a16:creationId xmlns:a16="http://schemas.microsoft.com/office/drawing/2014/main" id="{7659F378-B159-2A49-B7EF-A5580D2A32EB}"/>
                    </a:ext>
                  </a:extLst>
                </p:cNvPr>
                <p:cNvPicPr/>
                <p:nvPr/>
              </p:nvPicPr>
              <p:blipFill>
                <a:blip r:embed="rId58"/>
                <a:stretch>
                  <a:fillRect/>
                </a:stretch>
              </p:blipFill>
              <p:spPr>
                <a:xfrm>
                  <a:off x="8332376" y="3029784"/>
                  <a:ext cx="755768" cy="1056851"/>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9">
              <p14:nvContentPartPr>
                <p14:cNvPr id="58" name="Ink 57">
                  <a:extLst>
                    <a:ext uri="{FF2B5EF4-FFF2-40B4-BE49-F238E27FC236}">
                      <a16:creationId xmlns:a16="http://schemas.microsoft.com/office/drawing/2014/main" id="{1E0F8AA6-5AC0-5546-934F-A168BB4268A2}"/>
                    </a:ext>
                  </a:extLst>
                </p14:cNvPr>
                <p14:cNvContentPartPr/>
                <p14:nvPr/>
              </p14:nvContentPartPr>
              <p14:xfrm>
                <a:off x="9142620" y="3147630"/>
                <a:ext cx="434160" cy="1004400"/>
              </p14:xfrm>
            </p:contentPart>
          </mc:Choice>
          <mc:Fallback xmlns="">
            <p:pic>
              <p:nvPicPr>
                <p:cNvPr id="58" name="Ink 57">
                  <a:extLst>
                    <a:ext uri="{FF2B5EF4-FFF2-40B4-BE49-F238E27FC236}">
                      <a16:creationId xmlns:a16="http://schemas.microsoft.com/office/drawing/2014/main" id="{1E0F8AA6-5AC0-5546-934F-A168BB4268A2}"/>
                    </a:ext>
                  </a:extLst>
                </p:cNvPr>
                <p:cNvPicPr/>
                <p:nvPr/>
              </p:nvPicPr>
              <p:blipFill>
                <a:blip r:embed="rId60"/>
                <a:stretch>
                  <a:fillRect/>
                </a:stretch>
              </p:blipFill>
              <p:spPr>
                <a:xfrm>
                  <a:off x="9003330" y="3008107"/>
                  <a:ext cx="711925" cy="1283445"/>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1">
              <p14:nvContentPartPr>
                <p14:cNvPr id="74" name="Ink 73">
                  <a:extLst>
                    <a:ext uri="{FF2B5EF4-FFF2-40B4-BE49-F238E27FC236}">
                      <a16:creationId xmlns:a16="http://schemas.microsoft.com/office/drawing/2014/main" id="{1ABDB4ED-6B31-F94B-9367-F38691281B90}"/>
                    </a:ext>
                  </a:extLst>
                </p14:cNvPr>
                <p14:cNvContentPartPr/>
                <p14:nvPr/>
              </p14:nvContentPartPr>
              <p14:xfrm>
                <a:off x="9839940" y="2531670"/>
                <a:ext cx="200880" cy="1622880"/>
              </p14:xfrm>
            </p:contentPart>
          </mc:Choice>
          <mc:Fallback xmlns="">
            <p:pic>
              <p:nvPicPr>
                <p:cNvPr id="74" name="Ink 73">
                  <a:extLst>
                    <a:ext uri="{FF2B5EF4-FFF2-40B4-BE49-F238E27FC236}">
                      <a16:creationId xmlns:a16="http://schemas.microsoft.com/office/drawing/2014/main" id="{1ABDB4ED-6B31-F94B-9367-F38691281B90}"/>
                    </a:ext>
                  </a:extLst>
                </p:cNvPr>
                <p:cNvPicPr/>
                <p:nvPr/>
              </p:nvPicPr>
              <p:blipFill>
                <a:blip r:embed="rId62"/>
                <a:stretch>
                  <a:fillRect/>
                </a:stretch>
              </p:blipFill>
              <p:spPr>
                <a:xfrm>
                  <a:off x="9700869" y="2392146"/>
                  <a:ext cx="479022" cy="1901927"/>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3">
              <p14:nvContentPartPr>
                <p14:cNvPr id="75" name="Ink 74">
                  <a:extLst>
                    <a:ext uri="{FF2B5EF4-FFF2-40B4-BE49-F238E27FC236}">
                      <a16:creationId xmlns:a16="http://schemas.microsoft.com/office/drawing/2014/main" id="{CD8232CF-F281-3841-877A-E6C9A1BFDE5A}"/>
                    </a:ext>
                  </a:extLst>
                </p14:cNvPr>
                <p14:cNvContentPartPr/>
                <p14:nvPr/>
              </p14:nvContentPartPr>
              <p14:xfrm>
                <a:off x="9487860" y="3302430"/>
                <a:ext cx="807120" cy="31680"/>
              </p14:xfrm>
            </p:contentPart>
          </mc:Choice>
          <mc:Fallback xmlns="">
            <p:pic>
              <p:nvPicPr>
                <p:cNvPr id="75" name="Ink 74">
                  <a:extLst>
                    <a:ext uri="{FF2B5EF4-FFF2-40B4-BE49-F238E27FC236}">
                      <a16:creationId xmlns:a16="http://schemas.microsoft.com/office/drawing/2014/main" id="{CD8232CF-F281-3841-877A-E6C9A1BFDE5A}"/>
                    </a:ext>
                  </a:extLst>
                </p:cNvPr>
                <p:cNvPicPr/>
                <p:nvPr/>
              </p:nvPicPr>
              <p:blipFill>
                <a:blip r:embed="rId64"/>
                <a:stretch>
                  <a:fillRect/>
                </a:stretch>
              </p:blipFill>
              <p:spPr>
                <a:xfrm>
                  <a:off x="9348448" y="3163525"/>
                  <a:ext cx="1085943" cy="309489"/>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5">
              <p14:nvContentPartPr>
                <p14:cNvPr id="88" name="Ink 87">
                  <a:extLst>
                    <a:ext uri="{FF2B5EF4-FFF2-40B4-BE49-F238E27FC236}">
                      <a16:creationId xmlns:a16="http://schemas.microsoft.com/office/drawing/2014/main" id="{4735C538-6198-E542-A0E5-A4CE3C548FEB}"/>
                    </a:ext>
                  </a:extLst>
                </p14:cNvPr>
                <p14:cNvContentPartPr/>
                <p14:nvPr/>
              </p14:nvContentPartPr>
              <p14:xfrm>
                <a:off x="10419540" y="3124230"/>
                <a:ext cx="209880" cy="914040"/>
              </p14:xfrm>
            </p:contentPart>
          </mc:Choice>
          <mc:Fallback xmlns="">
            <p:pic>
              <p:nvPicPr>
                <p:cNvPr id="88" name="Ink 87">
                  <a:extLst>
                    <a:ext uri="{FF2B5EF4-FFF2-40B4-BE49-F238E27FC236}">
                      <a16:creationId xmlns:a16="http://schemas.microsoft.com/office/drawing/2014/main" id="{4735C538-6198-E542-A0E5-A4CE3C548FEB}"/>
                    </a:ext>
                  </a:extLst>
                </p:cNvPr>
                <p:cNvPicPr/>
                <p:nvPr/>
              </p:nvPicPr>
              <p:blipFill>
                <a:blip r:embed="rId66"/>
                <a:stretch>
                  <a:fillRect/>
                </a:stretch>
              </p:blipFill>
              <p:spPr>
                <a:xfrm>
                  <a:off x="10280433" y="2984800"/>
                  <a:ext cx="488093" cy="11929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7">
              <p14:nvContentPartPr>
                <p14:cNvPr id="89" name="Ink 88">
                  <a:extLst>
                    <a:ext uri="{FF2B5EF4-FFF2-40B4-BE49-F238E27FC236}">
                      <a16:creationId xmlns:a16="http://schemas.microsoft.com/office/drawing/2014/main" id="{C135B5BA-A57C-6F43-AACC-2A1BF90B7969}"/>
                    </a:ext>
                  </a:extLst>
                </p14:cNvPr>
                <p14:cNvContentPartPr/>
                <p14:nvPr/>
              </p14:nvContentPartPr>
              <p14:xfrm>
                <a:off x="10334940" y="2656230"/>
                <a:ext cx="360" cy="360"/>
              </p14:xfrm>
            </p:contentPart>
          </mc:Choice>
          <mc:Fallback xmlns="">
            <p:pic>
              <p:nvPicPr>
                <p:cNvPr id="89" name="Ink 88">
                  <a:extLst>
                    <a:ext uri="{FF2B5EF4-FFF2-40B4-BE49-F238E27FC236}">
                      <a16:creationId xmlns:a16="http://schemas.microsoft.com/office/drawing/2014/main" id="{C135B5BA-A57C-6F43-AACC-2A1BF90B7969}"/>
                    </a:ext>
                  </a:extLst>
                </p:cNvPr>
                <p:cNvPicPr/>
                <p:nvPr/>
              </p:nvPicPr>
              <p:blipFill>
                <a:blip r:embed="rId68"/>
                <a:stretch>
                  <a:fillRect/>
                </a:stretch>
              </p:blipFill>
              <p:spPr>
                <a:xfrm>
                  <a:off x="10273380" y="2594670"/>
                  <a:ext cx="123480" cy="123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9">
              <p14:nvContentPartPr>
                <p14:cNvPr id="91" name="Ink 90">
                  <a:extLst>
                    <a:ext uri="{FF2B5EF4-FFF2-40B4-BE49-F238E27FC236}">
                      <a16:creationId xmlns:a16="http://schemas.microsoft.com/office/drawing/2014/main" id="{6A324618-0CF4-CF44-86E0-55197E2B2259}"/>
                    </a:ext>
                  </a:extLst>
                </p14:cNvPr>
                <p14:cNvContentPartPr/>
                <p14:nvPr/>
              </p14:nvContentPartPr>
              <p14:xfrm>
                <a:off x="10905180" y="3168870"/>
                <a:ext cx="522360" cy="945000"/>
              </p14:xfrm>
            </p:contentPart>
          </mc:Choice>
          <mc:Fallback xmlns="">
            <p:pic>
              <p:nvPicPr>
                <p:cNvPr id="91" name="Ink 90">
                  <a:extLst>
                    <a:ext uri="{FF2B5EF4-FFF2-40B4-BE49-F238E27FC236}">
                      <a16:creationId xmlns:a16="http://schemas.microsoft.com/office/drawing/2014/main" id="{6A324618-0CF4-CF44-86E0-55197E2B2259}"/>
                    </a:ext>
                  </a:extLst>
                </p:cNvPr>
                <p:cNvPicPr/>
                <p:nvPr/>
              </p:nvPicPr>
              <p:blipFill>
                <a:blip r:embed="rId70"/>
                <a:stretch>
                  <a:fillRect/>
                </a:stretch>
              </p:blipFill>
              <p:spPr>
                <a:xfrm>
                  <a:off x="10765612" y="3029323"/>
                  <a:ext cx="801496" cy="1224093"/>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1">
              <p14:nvContentPartPr>
                <p14:cNvPr id="149" name="Ink 148">
                  <a:extLst>
                    <a:ext uri="{FF2B5EF4-FFF2-40B4-BE49-F238E27FC236}">
                      <a16:creationId xmlns:a16="http://schemas.microsoft.com/office/drawing/2014/main" id="{A7F687F7-D257-644B-A178-1BDAAE3B2A6B}"/>
                    </a:ext>
                  </a:extLst>
                </p14:cNvPr>
                <p14:cNvContentPartPr/>
                <p14:nvPr/>
              </p14:nvContentPartPr>
              <p14:xfrm>
                <a:off x="11502420" y="3244830"/>
                <a:ext cx="584640" cy="1018080"/>
              </p14:xfrm>
            </p:contentPart>
          </mc:Choice>
          <mc:Fallback xmlns="">
            <p:pic>
              <p:nvPicPr>
                <p:cNvPr id="149" name="Ink 148">
                  <a:extLst>
                    <a:ext uri="{FF2B5EF4-FFF2-40B4-BE49-F238E27FC236}">
                      <a16:creationId xmlns:a16="http://schemas.microsoft.com/office/drawing/2014/main" id="{A7F687F7-D257-644B-A178-1BDAAE3B2A6B}"/>
                    </a:ext>
                  </a:extLst>
                </p:cNvPr>
                <p:cNvPicPr/>
                <p:nvPr/>
              </p:nvPicPr>
              <p:blipFill>
                <a:blip r:embed="rId72"/>
                <a:stretch>
                  <a:fillRect/>
                </a:stretch>
              </p:blipFill>
              <p:spPr>
                <a:xfrm>
                  <a:off x="11362987" y="3105333"/>
                  <a:ext cx="863506" cy="1297073"/>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3">
              <p14:nvContentPartPr>
                <p14:cNvPr id="150" name="Ink 149">
                  <a:extLst>
                    <a:ext uri="{FF2B5EF4-FFF2-40B4-BE49-F238E27FC236}">
                      <a16:creationId xmlns:a16="http://schemas.microsoft.com/office/drawing/2014/main" id="{4548C67A-9FE6-F249-A644-E6B5CA1B1DF2}"/>
                    </a:ext>
                  </a:extLst>
                </p14:cNvPr>
                <p14:cNvContentPartPr/>
                <p14:nvPr/>
              </p14:nvContentPartPr>
              <p14:xfrm>
                <a:off x="11960211" y="2504670"/>
                <a:ext cx="415079" cy="1578601"/>
              </p14:xfrm>
            </p:contentPart>
          </mc:Choice>
          <mc:Fallback xmlns="">
            <p:pic>
              <p:nvPicPr>
                <p:cNvPr id="150" name="Ink 149">
                  <a:extLst>
                    <a:ext uri="{FF2B5EF4-FFF2-40B4-BE49-F238E27FC236}">
                      <a16:creationId xmlns:a16="http://schemas.microsoft.com/office/drawing/2014/main" id="{4548C67A-9FE6-F249-A644-E6B5CA1B1DF2}"/>
                    </a:ext>
                  </a:extLst>
                </p:cNvPr>
                <p:cNvPicPr/>
                <p:nvPr/>
              </p:nvPicPr>
              <p:blipFill>
                <a:blip r:embed="rId74"/>
                <a:stretch>
                  <a:fillRect/>
                </a:stretch>
              </p:blipFill>
              <p:spPr>
                <a:xfrm>
                  <a:off x="11820764" y="2365166"/>
                  <a:ext cx="693973" cy="185761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5">
              <p14:nvContentPartPr>
                <p14:cNvPr id="151" name="Ink 150">
                  <a:extLst>
                    <a:ext uri="{FF2B5EF4-FFF2-40B4-BE49-F238E27FC236}">
                      <a16:creationId xmlns:a16="http://schemas.microsoft.com/office/drawing/2014/main" id="{5FD32D29-4541-B946-8A32-2D2DD54CEA97}"/>
                    </a:ext>
                  </a:extLst>
                </p14:cNvPr>
                <p14:cNvContentPartPr/>
                <p14:nvPr/>
              </p14:nvContentPartPr>
              <p14:xfrm>
                <a:off x="12031366" y="3196727"/>
                <a:ext cx="815761" cy="936000"/>
              </p14:xfrm>
            </p:contentPart>
          </mc:Choice>
          <mc:Fallback xmlns="">
            <p:pic>
              <p:nvPicPr>
                <p:cNvPr id="151" name="Ink 150">
                  <a:extLst>
                    <a:ext uri="{FF2B5EF4-FFF2-40B4-BE49-F238E27FC236}">
                      <a16:creationId xmlns:a16="http://schemas.microsoft.com/office/drawing/2014/main" id="{5FD32D29-4541-B946-8A32-2D2DD54CEA97}"/>
                    </a:ext>
                  </a:extLst>
                </p:cNvPr>
                <p:cNvPicPr/>
                <p:nvPr/>
              </p:nvPicPr>
              <p:blipFill>
                <a:blip r:embed="rId76"/>
                <a:stretch>
                  <a:fillRect/>
                </a:stretch>
              </p:blipFill>
              <p:spPr>
                <a:xfrm>
                  <a:off x="11891871" y="3057184"/>
                  <a:ext cx="1094751" cy="1215086"/>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7">
              <p14:nvContentPartPr>
                <p14:cNvPr id="153" name="Ink 152">
                  <a:extLst>
                    <a:ext uri="{FF2B5EF4-FFF2-40B4-BE49-F238E27FC236}">
                      <a16:creationId xmlns:a16="http://schemas.microsoft.com/office/drawing/2014/main" id="{058BE300-B969-AB4C-85A0-3732B557B1E4}"/>
                    </a:ext>
                  </a:extLst>
                </p14:cNvPr>
                <p14:cNvContentPartPr/>
                <p14:nvPr/>
              </p14:nvContentPartPr>
              <p14:xfrm>
                <a:off x="13023577" y="2822274"/>
                <a:ext cx="449999" cy="1237321"/>
              </p14:xfrm>
            </p:contentPart>
          </mc:Choice>
          <mc:Fallback xmlns="">
            <p:pic>
              <p:nvPicPr>
                <p:cNvPr id="153" name="Ink 152">
                  <a:extLst>
                    <a:ext uri="{FF2B5EF4-FFF2-40B4-BE49-F238E27FC236}">
                      <a16:creationId xmlns:a16="http://schemas.microsoft.com/office/drawing/2014/main" id="{058BE300-B969-AB4C-85A0-3732B557B1E4}"/>
                    </a:ext>
                  </a:extLst>
                </p:cNvPr>
                <p:cNvPicPr/>
                <p:nvPr/>
              </p:nvPicPr>
              <p:blipFill>
                <a:blip r:embed="rId78"/>
                <a:stretch>
                  <a:fillRect/>
                </a:stretch>
              </p:blipFill>
              <p:spPr>
                <a:xfrm>
                  <a:off x="12884175" y="2682708"/>
                  <a:ext cx="728803" cy="1516453"/>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9">
              <p14:nvContentPartPr>
                <p14:cNvPr id="155" name="Ink 154">
                  <a:extLst>
                    <a:ext uri="{FF2B5EF4-FFF2-40B4-BE49-F238E27FC236}">
                      <a16:creationId xmlns:a16="http://schemas.microsoft.com/office/drawing/2014/main" id="{529E5A63-6366-D64F-932C-D557A8A5AC50}"/>
                    </a:ext>
                  </a:extLst>
                </p14:cNvPr>
                <p14:cNvContentPartPr/>
                <p14:nvPr/>
              </p14:nvContentPartPr>
              <p14:xfrm>
                <a:off x="6469980" y="4577550"/>
                <a:ext cx="191880" cy="1315440"/>
              </p14:xfrm>
            </p:contentPart>
          </mc:Choice>
          <mc:Fallback xmlns="">
            <p:pic>
              <p:nvPicPr>
                <p:cNvPr id="155" name="Ink 154">
                  <a:extLst>
                    <a:ext uri="{FF2B5EF4-FFF2-40B4-BE49-F238E27FC236}">
                      <a16:creationId xmlns:a16="http://schemas.microsoft.com/office/drawing/2014/main" id="{529E5A63-6366-D64F-932C-D557A8A5AC50}"/>
                    </a:ext>
                  </a:extLst>
                </p:cNvPr>
                <p:cNvPicPr/>
                <p:nvPr/>
              </p:nvPicPr>
              <p:blipFill>
                <a:blip r:embed="rId80"/>
                <a:stretch>
                  <a:fillRect/>
                </a:stretch>
              </p:blipFill>
              <p:spPr>
                <a:xfrm>
                  <a:off x="6330948" y="4438009"/>
                  <a:ext cx="469943" cy="1594522"/>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1">
              <p14:nvContentPartPr>
                <p14:cNvPr id="156" name="Ink 155">
                  <a:extLst>
                    <a:ext uri="{FF2B5EF4-FFF2-40B4-BE49-F238E27FC236}">
                      <a16:creationId xmlns:a16="http://schemas.microsoft.com/office/drawing/2014/main" id="{E5712C3B-A711-3B4A-A739-9FC2BA854912}"/>
                    </a:ext>
                  </a:extLst>
                </p14:cNvPr>
                <p14:cNvContentPartPr/>
                <p14:nvPr/>
              </p14:nvContentPartPr>
              <p14:xfrm>
                <a:off x="6545940" y="4347870"/>
                <a:ext cx="502560" cy="1035000"/>
              </p14:xfrm>
            </p:contentPart>
          </mc:Choice>
          <mc:Fallback xmlns="">
            <p:pic>
              <p:nvPicPr>
                <p:cNvPr id="156" name="Ink 155">
                  <a:extLst>
                    <a:ext uri="{FF2B5EF4-FFF2-40B4-BE49-F238E27FC236}">
                      <a16:creationId xmlns:a16="http://schemas.microsoft.com/office/drawing/2014/main" id="{E5712C3B-A711-3B4A-A739-9FC2BA854912}"/>
                    </a:ext>
                  </a:extLst>
                </p:cNvPr>
                <p:cNvPicPr/>
                <p:nvPr/>
              </p:nvPicPr>
              <p:blipFill>
                <a:blip r:embed="rId82"/>
                <a:stretch>
                  <a:fillRect/>
                </a:stretch>
              </p:blipFill>
              <p:spPr>
                <a:xfrm>
                  <a:off x="6406431" y="4208402"/>
                  <a:ext cx="781579" cy="1313936"/>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3">
              <p14:nvContentPartPr>
                <p14:cNvPr id="157" name="Ink 156">
                  <a:extLst>
                    <a:ext uri="{FF2B5EF4-FFF2-40B4-BE49-F238E27FC236}">
                      <a16:creationId xmlns:a16="http://schemas.microsoft.com/office/drawing/2014/main" id="{2AA9B341-D597-3846-A929-6C012ED473D4}"/>
                    </a:ext>
                  </a:extLst>
                </p14:cNvPr>
                <p14:cNvContentPartPr/>
                <p14:nvPr/>
              </p14:nvContentPartPr>
              <p14:xfrm>
                <a:off x="7544220" y="4604190"/>
                <a:ext cx="196560" cy="1395720"/>
              </p14:xfrm>
            </p:contentPart>
          </mc:Choice>
          <mc:Fallback xmlns="">
            <p:pic>
              <p:nvPicPr>
                <p:cNvPr id="157" name="Ink 156">
                  <a:extLst>
                    <a:ext uri="{FF2B5EF4-FFF2-40B4-BE49-F238E27FC236}">
                      <a16:creationId xmlns:a16="http://schemas.microsoft.com/office/drawing/2014/main" id="{2AA9B341-D597-3846-A929-6C012ED473D4}"/>
                    </a:ext>
                  </a:extLst>
                </p:cNvPr>
                <p:cNvPicPr/>
                <p:nvPr/>
              </p:nvPicPr>
              <p:blipFill>
                <a:blip r:embed="rId84"/>
                <a:stretch>
                  <a:fillRect/>
                </a:stretch>
              </p:blipFill>
              <p:spPr>
                <a:xfrm>
                  <a:off x="7405328" y="4464700"/>
                  <a:ext cx="473531" cy="1673885"/>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5">
              <p14:nvContentPartPr>
                <p14:cNvPr id="158" name="Ink 157">
                  <a:extLst>
                    <a:ext uri="{FF2B5EF4-FFF2-40B4-BE49-F238E27FC236}">
                      <a16:creationId xmlns:a16="http://schemas.microsoft.com/office/drawing/2014/main" id="{51BA97BB-2E40-2644-BE96-5C6BDD074983}"/>
                    </a:ext>
                  </a:extLst>
                </p14:cNvPr>
                <p14:cNvContentPartPr/>
                <p14:nvPr/>
              </p14:nvContentPartPr>
              <p14:xfrm>
                <a:off x="8203740" y="5201790"/>
                <a:ext cx="678240" cy="936360"/>
              </p14:xfrm>
            </p:contentPart>
          </mc:Choice>
          <mc:Fallback xmlns="">
            <p:pic>
              <p:nvPicPr>
                <p:cNvPr id="158" name="Ink 157">
                  <a:extLst>
                    <a:ext uri="{FF2B5EF4-FFF2-40B4-BE49-F238E27FC236}">
                      <a16:creationId xmlns:a16="http://schemas.microsoft.com/office/drawing/2014/main" id="{51BA97BB-2E40-2644-BE96-5C6BDD074983}"/>
                    </a:ext>
                  </a:extLst>
                </p:cNvPr>
                <p:cNvPicPr/>
                <p:nvPr/>
              </p:nvPicPr>
              <p:blipFill>
                <a:blip r:embed="rId86"/>
                <a:stretch>
                  <a:fillRect/>
                </a:stretch>
              </p:blipFill>
              <p:spPr>
                <a:xfrm>
                  <a:off x="8064174" y="5062315"/>
                  <a:ext cx="957371" cy="121531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7">
              <p14:nvContentPartPr>
                <p14:cNvPr id="159" name="Ink 158">
                  <a:extLst>
                    <a:ext uri="{FF2B5EF4-FFF2-40B4-BE49-F238E27FC236}">
                      <a16:creationId xmlns:a16="http://schemas.microsoft.com/office/drawing/2014/main" id="{C5A0C7B4-94B8-2143-A3DA-888980DD6B5E}"/>
                    </a:ext>
                  </a:extLst>
                </p14:cNvPr>
                <p14:cNvContentPartPr/>
                <p14:nvPr/>
              </p14:nvContentPartPr>
              <p14:xfrm>
                <a:off x="9126780" y="5174790"/>
                <a:ext cx="686880" cy="792000"/>
              </p14:xfrm>
            </p:contentPart>
          </mc:Choice>
          <mc:Fallback xmlns="">
            <p:pic>
              <p:nvPicPr>
                <p:cNvPr id="159" name="Ink 158">
                  <a:extLst>
                    <a:ext uri="{FF2B5EF4-FFF2-40B4-BE49-F238E27FC236}">
                      <a16:creationId xmlns:a16="http://schemas.microsoft.com/office/drawing/2014/main" id="{C5A0C7B4-94B8-2143-A3DA-888980DD6B5E}"/>
                    </a:ext>
                  </a:extLst>
                </p:cNvPr>
                <p:cNvPicPr/>
                <p:nvPr/>
              </p:nvPicPr>
              <p:blipFill>
                <a:blip r:embed="rId88"/>
                <a:stretch>
                  <a:fillRect/>
                </a:stretch>
              </p:blipFill>
              <p:spPr>
                <a:xfrm>
                  <a:off x="8987283" y="5035313"/>
                  <a:ext cx="965874" cy="1070954"/>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9">
              <p14:nvContentPartPr>
                <p14:cNvPr id="160" name="Ink 159">
                  <a:extLst>
                    <a:ext uri="{FF2B5EF4-FFF2-40B4-BE49-F238E27FC236}">
                      <a16:creationId xmlns:a16="http://schemas.microsoft.com/office/drawing/2014/main" id="{71368D15-C0F3-D447-B74F-9F44F6EB4A76}"/>
                    </a:ext>
                  </a:extLst>
                </p14:cNvPr>
                <p14:cNvContentPartPr/>
                <p14:nvPr/>
              </p14:nvContentPartPr>
              <p14:xfrm>
                <a:off x="10098420" y="4778070"/>
                <a:ext cx="345960" cy="1012320"/>
              </p14:xfrm>
            </p:contentPart>
          </mc:Choice>
          <mc:Fallback xmlns="">
            <p:pic>
              <p:nvPicPr>
                <p:cNvPr id="160" name="Ink 159">
                  <a:extLst>
                    <a:ext uri="{FF2B5EF4-FFF2-40B4-BE49-F238E27FC236}">
                      <a16:creationId xmlns:a16="http://schemas.microsoft.com/office/drawing/2014/main" id="{71368D15-C0F3-D447-B74F-9F44F6EB4A76}"/>
                    </a:ext>
                  </a:extLst>
                </p:cNvPr>
                <p:cNvPicPr/>
                <p:nvPr/>
              </p:nvPicPr>
              <p:blipFill>
                <a:blip r:embed="rId90"/>
                <a:stretch>
                  <a:fillRect/>
                </a:stretch>
              </p:blipFill>
              <p:spPr>
                <a:xfrm>
                  <a:off x="9959222" y="4638580"/>
                  <a:ext cx="623542" cy="1291299"/>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1">
              <p14:nvContentPartPr>
                <p14:cNvPr id="161" name="Ink 160">
                  <a:extLst>
                    <a:ext uri="{FF2B5EF4-FFF2-40B4-BE49-F238E27FC236}">
                      <a16:creationId xmlns:a16="http://schemas.microsoft.com/office/drawing/2014/main" id="{A920ED71-6D98-D04F-9635-E1D39A3BBF22}"/>
                    </a:ext>
                  </a:extLst>
                </p14:cNvPr>
                <p14:cNvContentPartPr/>
                <p14:nvPr/>
              </p14:nvContentPartPr>
              <p14:xfrm>
                <a:off x="9804300" y="5147790"/>
                <a:ext cx="579960" cy="23040"/>
              </p14:xfrm>
            </p:contentPart>
          </mc:Choice>
          <mc:Fallback xmlns="">
            <p:pic>
              <p:nvPicPr>
                <p:cNvPr id="161" name="Ink 160">
                  <a:extLst>
                    <a:ext uri="{FF2B5EF4-FFF2-40B4-BE49-F238E27FC236}">
                      <a16:creationId xmlns:a16="http://schemas.microsoft.com/office/drawing/2014/main" id="{A920ED71-6D98-D04F-9635-E1D39A3BBF22}"/>
                    </a:ext>
                  </a:extLst>
                </p:cNvPr>
                <p:cNvPicPr/>
                <p:nvPr/>
              </p:nvPicPr>
              <p:blipFill>
                <a:blip r:embed="rId92"/>
                <a:stretch>
                  <a:fillRect/>
                </a:stretch>
              </p:blipFill>
              <p:spPr>
                <a:xfrm>
                  <a:off x="9664816" y="5011933"/>
                  <a:ext cx="858928" cy="294753"/>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3">
              <p14:nvContentPartPr>
                <p14:cNvPr id="162" name="Ink 161">
                  <a:extLst>
                    <a:ext uri="{FF2B5EF4-FFF2-40B4-BE49-F238E27FC236}">
                      <a16:creationId xmlns:a16="http://schemas.microsoft.com/office/drawing/2014/main" id="{767413F7-3E96-C04F-B13F-8CB1C7078576}"/>
                    </a:ext>
                  </a:extLst>
                </p14:cNvPr>
                <p14:cNvContentPartPr/>
                <p14:nvPr/>
              </p14:nvContentPartPr>
              <p14:xfrm>
                <a:off x="10660380" y="5085870"/>
                <a:ext cx="468360" cy="798120"/>
              </p14:xfrm>
            </p:contentPart>
          </mc:Choice>
          <mc:Fallback xmlns="">
            <p:pic>
              <p:nvPicPr>
                <p:cNvPr id="162" name="Ink 161">
                  <a:extLst>
                    <a:ext uri="{FF2B5EF4-FFF2-40B4-BE49-F238E27FC236}">
                      <a16:creationId xmlns:a16="http://schemas.microsoft.com/office/drawing/2014/main" id="{767413F7-3E96-C04F-B13F-8CB1C7078576}"/>
                    </a:ext>
                  </a:extLst>
                </p:cNvPr>
                <p:cNvPicPr/>
                <p:nvPr/>
              </p:nvPicPr>
              <p:blipFill>
                <a:blip r:embed="rId94"/>
                <a:stretch>
                  <a:fillRect/>
                </a:stretch>
              </p:blipFill>
              <p:spPr>
                <a:xfrm>
                  <a:off x="10520851" y="4946464"/>
                  <a:ext cx="747418" cy="1076932"/>
                </a:xfrm>
                <a:prstGeom prst="rect">
                  <a:avLst/>
                </a:prstGeom>
              </p:spPr>
            </p:pic>
          </mc:Fallback>
        </mc:AlternateContent>
      </p:grpSp>
      <p:grpSp>
        <p:nvGrpSpPr>
          <p:cNvPr id="167" name="Group 166">
            <a:extLst>
              <a:ext uri="{FF2B5EF4-FFF2-40B4-BE49-F238E27FC236}">
                <a16:creationId xmlns:a16="http://schemas.microsoft.com/office/drawing/2014/main" id="{3FA1227D-C1CF-D347-A91A-7E01698345BE}"/>
              </a:ext>
            </a:extLst>
          </p:cNvPr>
          <p:cNvGrpSpPr/>
          <p:nvPr/>
        </p:nvGrpSpPr>
        <p:grpSpPr>
          <a:xfrm>
            <a:off x="7443597" y="5034072"/>
            <a:ext cx="2122090" cy="1037214"/>
            <a:chOff x="7336917" y="4755126"/>
            <a:chExt cx="2692800" cy="1316160"/>
          </a:xfrm>
        </p:grpSpPr>
        <mc:AlternateContent xmlns:mc="http://schemas.openxmlformats.org/markup-compatibility/2006" xmlns:p14="http://schemas.microsoft.com/office/powerpoint/2010/main">
          <mc:Choice Requires="p14">
            <p:contentPart p14:bwMode="auto" r:id="rId95">
              <p14:nvContentPartPr>
                <p14:cNvPr id="164" name="Ink 163">
                  <a:extLst>
                    <a:ext uri="{FF2B5EF4-FFF2-40B4-BE49-F238E27FC236}">
                      <a16:creationId xmlns:a16="http://schemas.microsoft.com/office/drawing/2014/main" id="{4A8035F8-AF3E-9B4A-8739-E7600610CC67}"/>
                    </a:ext>
                  </a:extLst>
                </p14:cNvPr>
                <p14:cNvContentPartPr/>
                <p14:nvPr/>
              </p14:nvContentPartPr>
              <p14:xfrm>
                <a:off x="7336917" y="4865286"/>
                <a:ext cx="150120" cy="1206000"/>
              </p14:xfrm>
            </p:contentPart>
          </mc:Choice>
          <mc:Fallback xmlns="">
            <p:pic>
              <p:nvPicPr>
                <p:cNvPr id="164" name="Ink 163">
                  <a:extLst>
                    <a:ext uri="{FF2B5EF4-FFF2-40B4-BE49-F238E27FC236}">
                      <a16:creationId xmlns:a16="http://schemas.microsoft.com/office/drawing/2014/main" id="{4A8035F8-AF3E-9B4A-8739-E7600610CC67}"/>
                    </a:ext>
                  </a:extLst>
                </p:cNvPr>
                <p:cNvPicPr/>
                <p:nvPr/>
              </p:nvPicPr>
              <p:blipFill>
                <a:blip r:embed="rId96"/>
                <a:stretch>
                  <a:fillRect/>
                </a:stretch>
              </p:blipFill>
              <p:spPr>
                <a:xfrm>
                  <a:off x="7258891" y="4787170"/>
                  <a:ext cx="306172" cy="1362232"/>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65" name="Ink 164">
                  <a:extLst>
                    <a:ext uri="{FF2B5EF4-FFF2-40B4-BE49-F238E27FC236}">
                      <a16:creationId xmlns:a16="http://schemas.microsoft.com/office/drawing/2014/main" id="{2AAEE3B3-0043-4643-911A-7BDD6457F634}"/>
                    </a:ext>
                  </a:extLst>
                </p14:cNvPr>
                <p14:cNvContentPartPr/>
                <p14:nvPr/>
              </p14:nvContentPartPr>
              <p14:xfrm>
                <a:off x="8638317" y="4783565"/>
                <a:ext cx="50400" cy="1284121"/>
              </p14:xfrm>
            </p:contentPart>
          </mc:Choice>
          <mc:Fallback xmlns="">
            <p:pic>
              <p:nvPicPr>
                <p:cNvPr id="165" name="Ink 164">
                  <a:extLst>
                    <a:ext uri="{FF2B5EF4-FFF2-40B4-BE49-F238E27FC236}">
                      <a16:creationId xmlns:a16="http://schemas.microsoft.com/office/drawing/2014/main" id="{2AAEE3B3-0043-4643-911A-7BDD6457F634}"/>
                    </a:ext>
                  </a:extLst>
                </p:cNvPr>
                <p:cNvPicPr/>
                <p:nvPr/>
              </p:nvPicPr>
              <p:blipFill>
                <a:blip r:embed="rId98"/>
                <a:stretch>
                  <a:fillRect/>
                </a:stretch>
              </p:blipFill>
              <p:spPr>
                <a:xfrm>
                  <a:off x="8559968" y="4705449"/>
                  <a:ext cx="207098" cy="1440353"/>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66" name="Ink 165">
                  <a:extLst>
                    <a:ext uri="{FF2B5EF4-FFF2-40B4-BE49-F238E27FC236}">
                      <a16:creationId xmlns:a16="http://schemas.microsoft.com/office/drawing/2014/main" id="{483FBA2D-F981-E744-8939-4D0D59B28D34}"/>
                    </a:ext>
                  </a:extLst>
                </p14:cNvPr>
                <p14:cNvContentPartPr/>
                <p14:nvPr/>
              </p14:nvContentPartPr>
              <p14:xfrm>
                <a:off x="9979677" y="4755126"/>
                <a:ext cx="50040" cy="1309320"/>
              </p14:xfrm>
            </p:contentPart>
          </mc:Choice>
          <mc:Fallback xmlns="">
            <p:pic>
              <p:nvPicPr>
                <p:cNvPr id="166" name="Ink 165">
                  <a:extLst>
                    <a:ext uri="{FF2B5EF4-FFF2-40B4-BE49-F238E27FC236}">
                      <a16:creationId xmlns:a16="http://schemas.microsoft.com/office/drawing/2014/main" id="{483FBA2D-F981-E744-8939-4D0D59B28D34}"/>
                    </a:ext>
                  </a:extLst>
                </p:cNvPr>
                <p:cNvPicPr/>
                <p:nvPr/>
              </p:nvPicPr>
              <p:blipFill>
                <a:blip r:embed="rId100"/>
                <a:stretch>
                  <a:fillRect/>
                </a:stretch>
              </p:blipFill>
              <p:spPr>
                <a:xfrm>
                  <a:off x="9901174" y="4677005"/>
                  <a:ext cx="207046" cy="1465561"/>
                </a:xfrm>
                <a:prstGeom prst="rect">
                  <a:avLst/>
                </a:prstGeom>
              </p:spPr>
            </p:pic>
          </mc:Fallback>
        </mc:AlternateContent>
      </p:grpSp>
      <p:grpSp>
        <p:nvGrpSpPr>
          <p:cNvPr id="173" name="Group 172">
            <a:extLst>
              <a:ext uri="{FF2B5EF4-FFF2-40B4-BE49-F238E27FC236}">
                <a16:creationId xmlns:a16="http://schemas.microsoft.com/office/drawing/2014/main" id="{DABAD938-5E4F-3D4A-AD5C-F00AC7B0F9FD}"/>
              </a:ext>
            </a:extLst>
          </p:cNvPr>
          <p:cNvGrpSpPr/>
          <p:nvPr/>
        </p:nvGrpSpPr>
        <p:grpSpPr>
          <a:xfrm>
            <a:off x="10503064" y="4232238"/>
            <a:ext cx="1056600" cy="2136600"/>
            <a:chOff x="11160360" y="4096560"/>
            <a:chExt cx="1056600" cy="2136600"/>
          </a:xfrm>
        </p:grpSpPr>
        <mc:AlternateContent xmlns:mc="http://schemas.openxmlformats.org/markup-compatibility/2006" xmlns:p14="http://schemas.microsoft.com/office/powerpoint/2010/main">
          <mc:Choice Requires="p14">
            <p:contentPart p14:bwMode="auto" r:id="rId101">
              <p14:nvContentPartPr>
                <p14:cNvPr id="168" name="Ink 167">
                  <a:extLst>
                    <a:ext uri="{FF2B5EF4-FFF2-40B4-BE49-F238E27FC236}">
                      <a16:creationId xmlns:a16="http://schemas.microsoft.com/office/drawing/2014/main" id="{0618E18E-25E3-6F4B-A04B-DDBB7C575F13}"/>
                    </a:ext>
                  </a:extLst>
                </p14:cNvPr>
                <p14:cNvContentPartPr/>
                <p14:nvPr/>
              </p14:nvContentPartPr>
              <p14:xfrm>
                <a:off x="11292120" y="4096560"/>
                <a:ext cx="591840" cy="545760"/>
              </p14:xfrm>
            </p:contentPart>
          </mc:Choice>
          <mc:Fallback xmlns="">
            <p:pic>
              <p:nvPicPr>
                <p:cNvPr id="168" name="Ink 167">
                  <a:extLst>
                    <a:ext uri="{FF2B5EF4-FFF2-40B4-BE49-F238E27FC236}">
                      <a16:creationId xmlns:a16="http://schemas.microsoft.com/office/drawing/2014/main" id="{0618E18E-25E3-6F4B-A04B-DDBB7C575F13}"/>
                    </a:ext>
                  </a:extLst>
                </p:cNvPr>
                <p:cNvPicPr/>
                <p:nvPr/>
              </p:nvPicPr>
              <p:blipFill>
                <a:blip r:embed="rId102"/>
                <a:stretch>
                  <a:fillRect/>
                </a:stretch>
              </p:blipFill>
              <p:spPr>
                <a:xfrm>
                  <a:off x="11230560" y="4035000"/>
                  <a:ext cx="714960" cy="6685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69" name="Ink 168">
                  <a:extLst>
                    <a:ext uri="{FF2B5EF4-FFF2-40B4-BE49-F238E27FC236}">
                      <a16:creationId xmlns:a16="http://schemas.microsoft.com/office/drawing/2014/main" id="{E38C6F63-DB29-6A4A-B5AD-0AB22303620E}"/>
                    </a:ext>
                  </a:extLst>
                </p14:cNvPr>
                <p14:cNvContentPartPr/>
                <p14:nvPr/>
              </p14:nvContentPartPr>
              <p14:xfrm>
                <a:off x="11577600" y="4681560"/>
                <a:ext cx="96840" cy="970200"/>
              </p14:xfrm>
            </p:contentPart>
          </mc:Choice>
          <mc:Fallback xmlns="">
            <p:pic>
              <p:nvPicPr>
                <p:cNvPr id="169" name="Ink 168">
                  <a:extLst>
                    <a:ext uri="{FF2B5EF4-FFF2-40B4-BE49-F238E27FC236}">
                      <a16:creationId xmlns:a16="http://schemas.microsoft.com/office/drawing/2014/main" id="{E38C6F63-DB29-6A4A-B5AD-0AB22303620E}"/>
                    </a:ext>
                  </a:extLst>
                </p:cNvPr>
                <p:cNvPicPr/>
                <p:nvPr/>
              </p:nvPicPr>
              <p:blipFill>
                <a:blip r:embed="rId104"/>
                <a:stretch>
                  <a:fillRect/>
                </a:stretch>
              </p:blipFill>
              <p:spPr>
                <a:xfrm>
                  <a:off x="11516040" y="4620000"/>
                  <a:ext cx="219600" cy="10933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70" name="Ink 169">
                  <a:extLst>
                    <a:ext uri="{FF2B5EF4-FFF2-40B4-BE49-F238E27FC236}">
                      <a16:creationId xmlns:a16="http://schemas.microsoft.com/office/drawing/2014/main" id="{EC94ED4E-033C-994B-980A-5C04CBBB0A0A}"/>
                    </a:ext>
                  </a:extLst>
                </p14:cNvPr>
                <p14:cNvContentPartPr/>
                <p14:nvPr/>
              </p14:nvContentPartPr>
              <p14:xfrm>
                <a:off x="11160360" y="4777680"/>
                <a:ext cx="807840" cy="369720"/>
              </p14:xfrm>
            </p:contentPart>
          </mc:Choice>
          <mc:Fallback xmlns="">
            <p:pic>
              <p:nvPicPr>
                <p:cNvPr id="170" name="Ink 169">
                  <a:extLst>
                    <a:ext uri="{FF2B5EF4-FFF2-40B4-BE49-F238E27FC236}">
                      <a16:creationId xmlns:a16="http://schemas.microsoft.com/office/drawing/2014/main" id="{EC94ED4E-033C-994B-980A-5C04CBBB0A0A}"/>
                    </a:ext>
                  </a:extLst>
                </p:cNvPr>
                <p:cNvPicPr/>
                <p:nvPr/>
              </p:nvPicPr>
              <p:blipFill>
                <a:blip r:embed="rId106"/>
                <a:stretch>
                  <a:fillRect/>
                </a:stretch>
              </p:blipFill>
              <p:spPr>
                <a:xfrm>
                  <a:off x="11098800" y="4716480"/>
                  <a:ext cx="930960" cy="4928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71" name="Ink 170">
                  <a:extLst>
                    <a:ext uri="{FF2B5EF4-FFF2-40B4-BE49-F238E27FC236}">
                      <a16:creationId xmlns:a16="http://schemas.microsoft.com/office/drawing/2014/main" id="{76A6D14F-6FBE-DD40-B51D-3C31FF6D8423}"/>
                    </a:ext>
                  </a:extLst>
                </p14:cNvPr>
                <p14:cNvContentPartPr/>
                <p14:nvPr/>
              </p14:nvContentPartPr>
              <p14:xfrm>
                <a:off x="11399040" y="5583720"/>
                <a:ext cx="303480" cy="649440"/>
              </p14:xfrm>
            </p:contentPart>
          </mc:Choice>
          <mc:Fallback xmlns="">
            <p:pic>
              <p:nvPicPr>
                <p:cNvPr id="171" name="Ink 170">
                  <a:extLst>
                    <a:ext uri="{FF2B5EF4-FFF2-40B4-BE49-F238E27FC236}">
                      <a16:creationId xmlns:a16="http://schemas.microsoft.com/office/drawing/2014/main" id="{76A6D14F-6FBE-DD40-B51D-3C31FF6D8423}"/>
                    </a:ext>
                  </a:extLst>
                </p:cNvPr>
                <p:cNvPicPr/>
                <p:nvPr/>
              </p:nvPicPr>
              <p:blipFill>
                <a:blip r:embed="rId108"/>
                <a:stretch>
                  <a:fillRect/>
                </a:stretch>
              </p:blipFill>
              <p:spPr>
                <a:xfrm>
                  <a:off x="11337840" y="5522160"/>
                  <a:ext cx="426600" cy="772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72" name="Ink 171">
                  <a:extLst>
                    <a:ext uri="{FF2B5EF4-FFF2-40B4-BE49-F238E27FC236}">
                      <a16:creationId xmlns:a16="http://schemas.microsoft.com/office/drawing/2014/main" id="{FC22670C-225B-ED4C-93A3-FA46C308DACA}"/>
                    </a:ext>
                  </a:extLst>
                </p14:cNvPr>
                <p14:cNvContentPartPr/>
                <p14:nvPr/>
              </p14:nvContentPartPr>
              <p14:xfrm>
                <a:off x="11652480" y="5608920"/>
                <a:ext cx="564480" cy="406800"/>
              </p14:xfrm>
            </p:contentPart>
          </mc:Choice>
          <mc:Fallback xmlns="">
            <p:pic>
              <p:nvPicPr>
                <p:cNvPr id="172" name="Ink 171">
                  <a:extLst>
                    <a:ext uri="{FF2B5EF4-FFF2-40B4-BE49-F238E27FC236}">
                      <a16:creationId xmlns:a16="http://schemas.microsoft.com/office/drawing/2014/main" id="{FC22670C-225B-ED4C-93A3-FA46C308DACA}"/>
                    </a:ext>
                  </a:extLst>
                </p:cNvPr>
                <p:cNvPicPr/>
                <p:nvPr/>
              </p:nvPicPr>
              <p:blipFill>
                <a:blip r:embed="rId110"/>
                <a:stretch>
                  <a:fillRect/>
                </a:stretch>
              </p:blipFill>
              <p:spPr>
                <a:xfrm>
                  <a:off x="11590920" y="5547360"/>
                  <a:ext cx="687600" cy="529920"/>
                </a:xfrm>
                <a:prstGeom prst="rect">
                  <a:avLst/>
                </a:prstGeom>
              </p:spPr>
            </p:pic>
          </mc:Fallback>
        </mc:AlternateContent>
      </p:grpSp>
      <p:grpSp>
        <p:nvGrpSpPr>
          <p:cNvPr id="178" name="Group 177">
            <a:extLst>
              <a:ext uri="{FF2B5EF4-FFF2-40B4-BE49-F238E27FC236}">
                <a16:creationId xmlns:a16="http://schemas.microsoft.com/office/drawing/2014/main" id="{FFC9DC8F-CFBA-0744-A243-140CB5E1BD56}"/>
              </a:ext>
            </a:extLst>
          </p:cNvPr>
          <p:cNvGrpSpPr/>
          <p:nvPr/>
        </p:nvGrpSpPr>
        <p:grpSpPr>
          <a:xfrm>
            <a:off x="1502672" y="4807725"/>
            <a:ext cx="3185101" cy="1435203"/>
            <a:chOff x="932760" y="4500840"/>
            <a:chExt cx="5050080" cy="2275560"/>
          </a:xfrm>
        </p:grpSpPr>
        <mc:AlternateContent xmlns:mc="http://schemas.openxmlformats.org/markup-compatibility/2006" xmlns:p14="http://schemas.microsoft.com/office/powerpoint/2010/main">
          <mc:Choice Requires="p14">
            <p:contentPart p14:bwMode="auto" r:id="rId111">
              <p14:nvContentPartPr>
                <p14:cNvPr id="174" name="Ink 173">
                  <a:extLst>
                    <a:ext uri="{FF2B5EF4-FFF2-40B4-BE49-F238E27FC236}">
                      <a16:creationId xmlns:a16="http://schemas.microsoft.com/office/drawing/2014/main" id="{55CC3F5C-7B21-8C48-81BD-EF8C240A8CB7}"/>
                    </a:ext>
                  </a:extLst>
                </p14:cNvPr>
                <p14:cNvContentPartPr/>
                <p14:nvPr/>
              </p14:nvContentPartPr>
              <p14:xfrm>
                <a:off x="932760" y="5235600"/>
                <a:ext cx="1672920" cy="1480320"/>
              </p14:xfrm>
            </p:contentPart>
          </mc:Choice>
          <mc:Fallback xmlns="">
            <p:pic>
              <p:nvPicPr>
                <p:cNvPr id="174" name="Ink 173">
                  <a:extLst>
                    <a:ext uri="{FF2B5EF4-FFF2-40B4-BE49-F238E27FC236}">
                      <a16:creationId xmlns:a16="http://schemas.microsoft.com/office/drawing/2014/main" id="{55CC3F5C-7B21-8C48-81BD-EF8C240A8CB7}"/>
                    </a:ext>
                  </a:extLst>
                </p:cNvPr>
                <p:cNvPicPr/>
                <p:nvPr/>
              </p:nvPicPr>
              <p:blipFill>
                <a:blip r:embed="rId112"/>
                <a:stretch>
                  <a:fillRect/>
                </a:stretch>
              </p:blipFill>
              <p:spPr>
                <a:xfrm>
                  <a:off x="835159" y="5138015"/>
                  <a:ext cx="1868123" cy="1675489"/>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75" name="Ink 174">
                  <a:extLst>
                    <a:ext uri="{FF2B5EF4-FFF2-40B4-BE49-F238E27FC236}">
                      <a16:creationId xmlns:a16="http://schemas.microsoft.com/office/drawing/2014/main" id="{47B4CAFF-2B28-5143-A776-A4FF034929FC}"/>
                    </a:ext>
                  </a:extLst>
                </p14:cNvPr>
                <p14:cNvContentPartPr/>
                <p14:nvPr/>
              </p14:nvContentPartPr>
              <p14:xfrm>
                <a:off x="3703680" y="5044440"/>
                <a:ext cx="2279160" cy="1731960"/>
              </p14:xfrm>
            </p:contentPart>
          </mc:Choice>
          <mc:Fallback xmlns="">
            <p:pic>
              <p:nvPicPr>
                <p:cNvPr id="175" name="Ink 174">
                  <a:extLst>
                    <a:ext uri="{FF2B5EF4-FFF2-40B4-BE49-F238E27FC236}">
                      <a16:creationId xmlns:a16="http://schemas.microsoft.com/office/drawing/2014/main" id="{47B4CAFF-2B28-5143-A776-A4FF034929FC}"/>
                    </a:ext>
                  </a:extLst>
                </p:cNvPr>
                <p:cNvPicPr/>
                <p:nvPr/>
              </p:nvPicPr>
              <p:blipFill>
                <a:blip r:embed="rId114"/>
                <a:stretch>
                  <a:fillRect/>
                </a:stretch>
              </p:blipFill>
              <p:spPr>
                <a:xfrm>
                  <a:off x="3606075" y="4946857"/>
                  <a:ext cx="2474370" cy="1926556"/>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77" name="Ink 176">
                  <a:extLst>
                    <a:ext uri="{FF2B5EF4-FFF2-40B4-BE49-F238E27FC236}">
                      <a16:creationId xmlns:a16="http://schemas.microsoft.com/office/drawing/2014/main" id="{5B29E472-CA0B-874C-96A9-565939292922}"/>
                    </a:ext>
                  </a:extLst>
                </p14:cNvPr>
                <p14:cNvContentPartPr/>
                <p14:nvPr/>
              </p14:nvContentPartPr>
              <p14:xfrm>
                <a:off x="3168720" y="4500840"/>
                <a:ext cx="1712160" cy="2275560"/>
              </p14:xfrm>
            </p:contentPart>
          </mc:Choice>
          <mc:Fallback xmlns="">
            <p:pic>
              <p:nvPicPr>
                <p:cNvPr id="177" name="Ink 176">
                  <a:extLst>
                    <a:ext uri="{FF2B5EF4-FFF2-40B4-BE49-F238E27FC236}">
                      <a16:creationId xmlns:a16="http://schemas.microsoft.com/office/drawing/2014/main" id="{5B29E472-CA0B-874C-96A9-565939292922}"/>
                    </a:ext>
                  </a:extLst>
                </p:cNvPr>
                <p:cNvPicPr/>
                <p:nvPr/>
              </p:nvPicPr>
              <p:blipFill>
                <a:blip r:embed="rId116"/>
                <a:stretch>
                  <a:fillRect/>
                </a:stretch>
              </p:blipFill>
              <p:spPr>
                <a:xfrm>
                  <a:off x="3071127" y="4403243"/>
                  <a:ext cx="1907346" cy="2470755"/>
                </a:xfrm>
                <a:prstGeom prst="rect">
                  <a:avLst/>
                </a:prstGeom>
              </p:spPr>
            </p:pic>
          </mc:Fallback>
        </mc:AlternateContent>
      </p:grpSp>
      <p:sp>
        <p:nvSpPr>
          <p:cNvPr id="179" name="TextBox 178">
            <a:extLst>
              <a:ext uri="{FF2B5EF4-FFF2-40B4-BE49-F238E27FC236}">
                <a16:creationId xmlns:a16="http://schemas.microsoft.com/office/drawing/2014/main" id="{D6E0B461-E907-0141-B331-F91BEA9AB11C}"/>
              </a:ext>
            </a:extLst>
          </p:cNvPr>
          <p:cNvSpPr txBox="1"/>
          <p:nvPr/>
        </p:nvSpPr>
        <p:spPr>
          <a:xfrm>
            <a:off x="819389" y="4283258"/>
            <a:ext cx="1175531" cy="1015663"/>
          </a:xfrm>
          <a:prstGeom prst="rect">
            <a:avLst/>
          </a:prstGeom>
          <a:noFill/>
        </p:spPr>
        <p:txBody>
          <a:bodyPr wrap="square" rtlCol="0">
            <a:spAutoFit/>
          </a:bodyPr>
          <a:lstStyle/>
          <a:p>
            <a:pPr algn="ctr"/>
            <a:r>
              <a:rPr lang="en-US" sz="2000" dirty="0"/>
              <a:t>Wild</a:t>
            </a:r>
            <a:r>
              <a:rPr lang="en-US" dirty="0"/>
              <a:t> </a:t>
            </a:r>
            <a:r>
              <a:rPr lang="en-US" sz="2000" dirty="0"/>
              <a:t>plant name</a:t>
            </a:r>
            <a:endParaRPr lang="en-US" dirty="0"/>
          </a:p>
        </p:txBody>
      </p:sp>
      <p:sp>
        <p:nvSpPr>
          <p:cNvPr id="180" name="TextBox 179">
            <a:extLst>
              <a:ext uri="{FF2B5EF4-FFF2-40B4-BE49-F238E27FC236}">
                <a16:creationId xmlns:a16="http://schemas.microsoft.com/office/drawing/2014/main" id="{1E5E8B7A-4BED-5541-A066-0FF38976D2AB}"/>
              </a:ext>
            </a:extLst>
          </p:cNvPr>
          <p:cNvSpPr txBox="1"/>
          <p:nvPr/>
        </p:nvSpPr>
        <p:spPr>
          <a:xfrm>
            <a:off x="2405389" y="3843044"/>
            <a:ext cx="1175531" cy="1015663"/>
          </a:xfrm>
          <a:prstGeom prst="rect">
            <a:avLst/>
          </a:prstGeom>
          <a:noFill/>
        </p:spPr>
        <p:txBody>
          <a:bodyPr wrap="square" rtlCol="0">
            <a:spAutoFit/>
          </a:bodyPr>
          <a:lstStyle/>
          <a:p>
            <a:pPr algn="ctr"/>
            <a:r>
              <a:rPr lang="en-US" sz="2000" dirty="0"/>
              <a:t>Wild</a:t>
            </a:r>
            <a:r>
              <a:rPr lang="en-US" dirty="0"/>
              <a:t> </a:t>
            </a:r>
            <a:r>
              <a:rPr lang="en-US" sz="2000" dirty="0"/>
              <a:t>plant name</a:t>
            </a:r>
            <a:endParaRPr lang="en-US" dirty="0"/>
          </a:p>
        </p:txBody>
      </p:sp>
      <p:sp>
        <p:nvSpPr>
          <p:cNvPr id="181" name="TextBox 180">
            <a:extLst>
              <a:ext uri="{FF2B5EF4-FFF2-40B4-BE49-F238E27FC236}">
                <a16:creationId xmlns:a16="http://schemas.microsoft.com/office/drawing/2014/main" id="{21CBFCBE-C54C-F84D-AE40-D36B10FB068F}"/>
              </a:ext>
            </a:extLst>
          </p:cNvPr>
          <p:cNvSpPr txBox="1"/>
          <p:nvPr/>
        </p:nvSpPr>
        <p:spPr>
          <a:xfrm>
            <a:off x="4263754" y="4162415"/>
            <a:ext cx="1175531" cy="1015663"/>
          </a:xfrm>
          <a:prstGeom prst="rect">
            <a:avLst/>
          </a:prstGeom>
          <a:noFill/>
        </p:spPr>
        <p:txBody>
          <a:bodyPr wrap="square" rtlCol="0">
            <a:spAutoFit/>
          </a:bodyPr>
          <a:lstStyle/>
          <a:p>
            <a:pPr algn="ctr"/>
            <a:r>
              <a:rPr lang="en-US" sz="2000" dirty="0"/>
              <a:t>Wild</a:t>
            </a:r>
            <a:r>
              <a:rPr lang="en-US" dirty="0"/>
              <a:t> </a:t>
            </a:r>
            <a:r>
              <a:rPr lang="en-US" sz="2000" dirty="0"/>
              <a:t>plant name</a:t>
            </a:r>
            <a:endParaRPr lang="en-US" dirty="0"/>
          </a:p>
        </p:txBody>
      </p:sp>
      <p:sp>
        <p:nvSpPr>
          <p:cNvPr id="182" name="TextBox 181">
            <a:extLst>
              <a:ext uri="{FF2B5EF4-FFF2-40B4-BE49-F238E27FC236}">
                <a16:creationId xmlns:a16="http://schemas.microsoft.com/office/drawing/2014/main" id="{0CA1ABC8-6E88-344B-85E9-9AA10B517702}"/>
              </a:ext>
            </a:extLst>
          </p:cNvPr>
          <p:cNvSpPr txBox="1"/>
          <p:nvPr/>
        </p:nvSpPr>
        <p:spPr>
          <a:xfrm>
            <a:off x="6568907" y="4382289"/>
            <a:ext cx="1512054" cy="646331"/>
          </a:xfrm>
          <a:prstGeom prst="rect">
            <a:avLst/>
          </a:prstGeom>
          <a:noFill/>
        </p:spPr>
        <p:txBody>
          <a:bodyPr wrap="square" rtlCol="0">
            <a:spAutoFit/>
          </a:bodyPr>
          <a:lstStyle/>
          <a:p>
            <a:pPr algn="ctr"/>
            <a:r>
              <a:rPr lang="en-US" dirty="0"/>
              <a:t>Domesticated plant name</a:t>
            </a:r>
          </a:p>
        </p:txBody>
      </p:sp>
      <p:sp>
        <p:nvSpPr>
          <p:cNvPr id="183" name="TextBox 182">
            <a:extLst>
              <a:ext uri="{FF2B5EF4-FFF2-40B4-BE49-F238E27FC236}">
                <a16:creationId xmlns:a16="http://schemas.microsoft.com/office/drawing/2014/main" id="{E5AB8CD4-1F18-A547-8841-7B1BF3FFCEB9}"/>
              </a:ext>
            </a:extLst>
          </p:cNvPr>
          <p:cNvSpPr txBox="1"/>
          <p:nvPr/>
        </p:nvSpPr>
        <p:spPr>
          <a:xfrm>
            <a:off x="7663980" y="4841979"/>
            <a:ext cx="1512054" cy="646331"/>
          </a:xfrm>
          <a:prstGeom prst="rect">
            <a:avLst/>
          </a:prstGeom>
          <a:noFill/>
        </p:spPr>
        <p:txBody>
          <a:bodyPr wrap="square" rtlCol="0">
            <a:spAutoFit/>
          </a:bodyPr>
          <a:lstStyle/>
          <a:p>
            <a:pPr algn="ctr"/>
            <a:r>
              <a:rPr lang="en-US" dirty="0"/>
              <a:t>Domesticated plant name</a:t>
            </a:r>
          </a:p>
        </p:txBody>
      </p:sp>
      <p:sp>
        <p:nvSpPr>
          <p:cNvPr id="184" name="TextBox 183">
            <a:extLst>
              <a:ext uri="{FF2B5EF4-FFF2-40B4-BE49-F238E27FC236}">
                <a16:creationId xmlns:a16="http://schemas.microsoft.com/office/drawing/2014/main" id="{45C90AB0-7C49-1242-8CCA-9CCA3189047D}"/>
              </a:ext>
            </a:extLst>
          </p:cNvPr>
          <p:cNvSpPr txBox="1"/>
          <p:nvPr/>
        </p:nvSpPr>
        <p:spPr>
          <a:xfrm>
            <a:off x="8809660" y="4374915"/>
            <a:ext cx="1512054" cy="646331"/>
          </a:xfrm>
          <a:prstGeom prst="rect">
            <a:avLst/>
          </a:prstGeom>
          <a:noFill/>
        </p:spPr>
        <p:txBody>
          <a:bodyPr wrap="square" rtlCol="0">
            <a:spAutoFit/>
          </a:bodyPr>
          <a:lstStyle/>
          <a:p>
            <a:pPr algn="ctr"/>
            <a:r>
              <a:rPr lang="en-US" dirty="0"/>
              <a:t>Domesticated plant name</a:t>
            </a:r>
          </a:p>
        </p:txBody>
      </p:sp>
    </p:spTree>
    <p:extLst>
      <p:ext uri="{BB962C8B-B14F-4D97-AF65-F5344CB8AC3E}">
        <p14:creationId xmlns:p14="http://schemas.microsoft.com/office/powerpoint/2010/main" val="1366582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9C5A-8B1D-4DD3-BED6-4A7A8A9C25C0}"/>
              </a:ext>
            </a:extLst>
          </p:cNvPr>
          <p:cNvSpPr>
            <a:spLocks noGrp="1"/>
          </p:cNvSpPr>
          <p:nvPr>
            <p:ph type="title"/>
          </p:nvPr>
        </p:nvSpPr>
        <p:spPr>
          <a:solidFill>
            <a:schemeClr val="accent6">
              <a:lumMod val="60000"/>
              <a:lumOff val="40000"/>
            </a:schemeClr>
          </a:solidFill>
          <a:ln>
            <a:solidFill>
              <a:schemeClr val="tx1"/>
            </a:solidFill>
          </a:ln>
        </p:spPr>
        <p:txBody>
          <a:bodyPr/>
          <a:lstStyle/>
          <a:p>
            <a:r>
              <a:rPr lang="en-US" dirty="0"/>
              <a:t>Exit Ticket or Discussion Prompt</a:t>
            </a:r>
          </a:p>
        </p:txBody>
      </p:sp>
      <p:sp>
        <p:nvSpPr>
          <p:cNvPr id="3" name="TextBox 2">
            <a:extLst>
              <a:ext uri="{FF2B5EF4-FFF2-40B4-BE49-F238E27FC236}">
                <a16:creationId xmlns:a16="http://schemas.microsoft.com/office/drawing/2014/main" id="{880AF20E-1E51-4AD5-BF65-A2CC94556088}"/>
              </a:ext>
            </a:extLst>
          </p:cNvPr>
          <p:cNvSpPr txBox="1"/>
          <p:nvPr/>
        </p:nvSpPr>
        <p:spPr>
          <a:xfrm>
            <a:off x="838200" y="2429300"/>
            <a:ext cx="10261979" cy="2246769"/>
          </a:xfrm>
          <a:prstGeom prst="rect">
            <a:avLst/>
          </a:prstGeom>
          <a:noFill/>
        </p:spPr>
        <p:txBody>
          <a:bodyPr wrap="square" rtlCol="0">
            <a:spAutoFit/>
          </a:bodyPr>
          <a:lstStyle/>
          <a:p>
            <a:r>
              <a:rPr lang="en-US" sz="2800" dirty="0"/>
              <a:t>1) List two advantages and two disadvantages of relying on primarily wild plants (gathering and foraging) for food.</a:t>
            </a:r>
          </a:p>
          <a:p>
            <a:endParaRPr lang="en-US" sz="2800" dirty="0"/>
          </a:p>
          <a:p>
            <a:r>
              <a:rPr lang="en-US" sz="2800" dirty="0"/>
              <a:t>2) List two advantages and two disadvantages for relying only on domesticated plants (agriculture) for food.</a:t>
            </a:r>
          </a:p>
        </p:txBody>
      </p:sp>
    </p:spTree>
    <p:extLst>
      <p:ext uri="{BB962C8B-B14F-4D97-AF65-F5344CB8AC3E}">
        <p14:creationId xmlns:p14="http://schemas.microsoft.com/office/powerpoint/2010/main" val="1365611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1E4D1-6DAB-5F47-BA68-BB1E14208FFE}"/>
              </a:ext>
            </a:extLst>
          </p:cNvPr>
          <p:cNvSpPr>
            <a:spLocks noGrp="1"/>
          </p:cNvSpPr>
          <p:nvPr>
            <p:ph type="title"/>
          </p:nvPr>
        </p:nvSpPr>
        <p:spPr>
          <a:xfrm>
            <a:off x="831850" y="1190750"/>
            <a:ext cx="10515600" cy="1500187"/>
          </a:xfrm>
        </p:spPr>
        <p:txBody>
          <a:bodyPr anchor="t">
            <a:normAutofit fontScale="90000"/>
          </a:bodyPr>
          <a:lstStyle/>
          <a:p>
            <a:r>
              <a:rPr lang="en-US" b="1" dirty="0">
                <a:solidFill>
                  <a:schemeClr val="bg1"/>
                </a:solidFill>
              </a:rPr>
              <a:t>Day 2</a:t>
            </a:r>
            <a:br>
              <a:rPr lang="en-US" b="1" dirty="0">
                <a:solidFill>
                  <a:schemeClr val="bg1"/>
                </a:solidFill>
              </a:rPr>
            </a:br>
            <a:r>
              <a:rPr lang="en-US" b="1" dirty="0">
                <a:solidFill>
                  <a:schemeClr val="bg1"/>
                </a:solidFill>
              </a:rPr>
              <a:t>Relationships</a:t>
            </a:r>
          </a:p>
        </p:txBody>
      </p:sp>
      <p:sp>
        <p:nvSpPr>
          <p:cNvPr id="3" name="Text Placeholder 2">
            <a:extLst>
              <a:ext uri="{FF2B5EF4-FFF2-40B4-BE49-F238E27FC236}">
                <a16:creationId xmlns:a16="http://schemas.microsoft.com/office/drawing/2014/main" id="{00AC0F65-05F5-6240-9446-97B6DDCD7F4A}"/>
              </a:ext>
            </a:extLst>
          </p:cNvPr>
          <p:cNvSpPr>
            <a:spLocks noGrp="1"/>
          </p:cNvSpPr>
          <p:nvPr>
            <p:ph type="body" idx="1"/>
          </p:nvPr>
        </p:nvSpPr>
        <p:spPr>
          <a:xfrm>
            <a:off x="831850" y="3209925"/>
            <a:ext cx="8436136" cy="2879725"/>
          </a:xfrm>
        </p:spPr>
        <p:txBody>
          <a:bodyPr vert="horz" lIns="91440" tIns="45720" rIns="91440" bIns="45720" rtlCol="0" anchor="t">
            <a:normAutofit fontScale="92500" lnSpcReduction="20000"/>
          </a:bodyPr>
          <a:lstStyle/>
          <a:p>
            <a:r>
              <a:rPr lang="en-US" dirty="0">
                <a:solidFill>
                  <a:schemeClr val="bg1"/>
                </a:solidFill>
              </a:rPr>
              <a:t>Objectives: </a:t>
            </a:r>
            <a:endParaRPr lang="en-US" dirty="0">
              <a:solidFill>
                <a:schemeClr val="bg1"/>
              </a:solidFill>
              <a:ea typeface="+mn-lt"/>
              <a:cs typeface="+mn-lt"/>
            </a:endParaRPr>
          </a:p>
          <a:p>
            <a:endParaRPr lang="en-US" dirty="0">
              <a:solidFill>
                <a:schemeClr val="bg1"/>
              </a:solidFill>
              <a:ea typeface="+mn-lt"/>
              <a:cs typeface="+mn-lt"/>
            </a:endParaRPr>
          </a:p>
          <a:p>
            <a:pPr marL="285750" indent="-285750">
              <a:lnSpc>
                <a:spcPct val="107000"/>
              </a:lnSpc>
              <a:spcBef>
                <a:spcPts val="0"/>
              </a:spcBef>
              <a:spcAft>
                <a:spcPts val="800"/>
              </a:spcAft>
              <a:buChar char="•"/>
            </a:pPr>
            <a:r>
              <a:rPr lang="en-US" dirty="0">
                <a:solidFill>
                  <a:schemeClr val="bg1"/>
                </a:solidFill>
                <a:ea typeface="+mn-lt"/>
                <a:cs typeface="+mn-lt"/>
              </a:rPr>
              <a:t>Compare and contrast traditional Hopi agriculture with modern industrial methods. </a:t>
            </a:r>
          </a:p>
          <a:p>
            <a:pPr marL="285750" indent="-285750">
              <a:lnSpc>
                <a:spcPct val="107000"/>
              </a:lnSpc>
              <a:spcBef>
                <a:spcPts val="0"/>
              </a:spcBef>
              <a:spcAft>
                <a:spcPts val="800"/>
              </a:spcAft>
              <a:buChar char="•"/>
            </a:pPr>
            <a:r>
              <a:rPr lang="en-US" dirty="0">
                <a:solidFill>
                  <a:schemeClr val="bg1"/>
                </a:solidFill>
                <a:ea typeface="+mn-lt"/>
                <a:cs typeface="+mn-lt"/>
              </a:rPr>
              <a:t>Categorize and apply the three types of symbiotic relationships between organisms.</a:t>
            </a:r>
          </a:p>
          <a:p>
            <a:pPr marL="285750" indent="-285750">
              <a:lnSpc>
                <a:spcPct val="107000"/>
              </a:lnSpc>
              <a:spcBef>
                <a:spcPts val="0"/>
              </a:spcBef>
              <a:spcAft>
                <a:spcPts val="800"/>
              </a:spcAft>
              <a:buFont typeface="Arial" panose="020B0604020202020204" pitchFamily="34" charset="0"/>
              <a:buChar char="•"/>
            </a:pPr>
            <a:r>
              <a:rPr lang="en-US" dirty="0">
                <a:solidFill>
                  <a:schemeClr val="bg1"/>
                </a:solidFill>
                <a:ea typeface="+mn-lt"/>
                <a:cs typeface="+mn-lt"/>
              </a:rPr>
              <a:t>Experience and interpret different ways that nature and science can be communicated through language.</a:t>
            </a:r>
            <a:r>
              <a:rPr lang="en-US" dirty="0">
                <a:ea typeface="+mn-lt"/>
                <a:cs typeface="+mn-lt"/>
              </a:rPr>
              <a:t>.</a:t>
            </a:r>
          </a:p>
          <a:p>
            <a:pPr marL="342900" indent="-342900">
              <a:buFont typeface="Arial" panose="020B0604020202020204" pitchFamily="34" charset="0"/>
              <a:buChar char="•"/>
            </a:pPr>
            <a:endParaRPr lang="en-US" dirty="0">
              <a:solidFill>
                <a:schemeClr val="bg1"/>
              </a:solidFill>
              <a:ea typeface="+mn-lt"/>
              <a:cs typeface="+mn-lt"/>
            </a:endParaRPr>
          </a:p>
          <a:p>
            <a:pPr marL="342900" indent="-342900">
              <a:buFont typeface="Arial" panose="020B0604020202020204" pitchFamily="34" charset="0"/>
              <a:buChar char="•"/>
            </a:pPr>
            <a:endParaRPr lang="en-US" dirty="0">
              <a:solidFill>
                <a:schemeClr val="bg1"/>
              </a:solidFill>
              <a:ea typeface="+mn-lt"/>
              <a:cs typeface="+mn-lt"/>
            </a:endParaRPr>
          </a:p>
          <a:p>
            <a:pPr marL="342900" indent="-342900">
              <a:buChar char="•"/>
            </a:pPr>
            <a:endParaRPr lang="en-US" dirty="0">
              <a:solidFill>
                <a:schemeClr val="bg1"/>
              </a:solidFill>
              <a:ea typeface="+mn-lt"/>
              <a:cs typeface="+mn-lt"/>
            </a:endParaRPr>
          </a:p>
        </p:txBody>
      </p:sp>
      <p:sp>
        <p:nvSpPr>
          <p:cNvPr id="4" name="Slide Number Placeholder 3">
            <a:extLst>
              <a:ext uri="{FF2B5EF4-FFF2-40B4-BE49-F238E27FC236}">
                <a16:creationId xmlns:a16="http://schemas.microsoft.com/office/drawing/2014/main" id="{93E0C7FE-CE5C-AB48-9D52-4767C678E6CA}"/>
              </a:ext>
            </a:extLst>
          </p:cNvPr>
          <p:cNvSpPr>
            <a:spLocks noGrp="1"/>
          </p:cNvSpPr>
          <p:nvPr>
            <p:ph type="sldNum" sz="quarter" idx="12"/>
          </p:nvPr>
        </p:nvSpPr>
        <p:spPr/>
        <p:txBody>
          <a:bodyPr/>
          <a:lstStyle/>
          <a:p>
            <a:fld id="{A25C9503-D695-49CC-83A9-D335AB726572}" type="slidenum">
              <a:rPr lang="en-US" smtClean="0"/>
              <a:t>18</a:t>
            </a:fld>
            <a:endParaRPr lang="en-US"/>
          </a:p>
        </p:txBody>
      </p:sp>
      <p:grpSp>
        <p:nvGrpSpPr>
          <p:cNvPr id="8" name="Group 7">
            <a:extLst>
              <a:ext uri="{FF2B5EF4-FFF2-40B4-BE49-F238E27FC236}">
                <a16:creationId xmlns:a16="http://schemas.microsoft.com/office/drawing/2014/main" id="{073B9DF1-F5B3-0C45-86D3-67E85316965E}"/>
              </a:ext>
            </a:extLst>
          </p:cNvPr>
          <p:cNvGrpSpPr/>
          <p:nvPr/>
        </p:nvGrpSpPr>
        <p:grpSpPr>
          <a:xfrm>
            <a:off x="9481073" y="356711"/>
            <a:ext cx="2103120" cy="2103120"/>
            <a:chOff x="716182" y="3810586"/>
            <a:chExt cx="2103120" cy="2103120"/>
          </a:xfrm>
        </p:grpSpPr>
        <p:sp>
          <p:nvSpPr>
            <p:cNvPr id="5" name="Oval 4">
              <a:extLst>
                <a:ext uri="{FF2B5EF4-FFF2-40B4-BE49-F238E27FC236}">
                  <a16:creationId xmlns:a16="http://schemas.microsoft.com/office/drawing/2014/main" id="{5C424648-5E78-9148-A43D-07C666B98287}"/>
                </a:ext>
              </a:extLst>
            </p:cNvPr>
            <p:cNvSpPr/>
            <p:nvPr/>
          </p:nvSpPr>
          <p:spPr>
            <a:xfrm>
              <a:off x="716182" y="3810586"/>
              <a:ext cx="2103120" cy="2103120"/>
            </a:xfrm>
            <a:prstGeom prst="ellipse">
              <a:avLst/>
            </a:prstGeom>
            <a:solidFill>
              <a:srgbClr val="FCEB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Graphic 5" descr="Head with gears">
              <a:extLst>
                <a:ext uri="{FF2B5EF4-FFF2-40B4-BE49-F238E27FC236}">
                  <a16:creationId xmlns:a16="http://schemas.microsoft.com/office/drawing/2014/main" id="{90C33B7C-8427-F54B-9E71-EA79B3C7098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4550" y="3938954"/>
              <a:ext cx="1846384" cy="1846384"/>
            </a:xfrm>
            <a:prstGeom prst="rect">
              <a:avLst/>
            </a:prstGeom>
          </p:spPr>
        </p:pic>
      </p:grpSp>
      <p:grpSp>
        <p:nvGrpSpPr>
          <p:cNvPr id="15" name="Group 14">
            <a:extLst>
              <a:ext uri="{FF2B5EF4-FFF2-40B4-BE49-F238E27FC236}">
                <a16:creationId xmlns:a16="http://schemas.microsoft.com/office/drawing/2014/main" id="{C1506DB2-DE6A-6043-9BD7-3B6D1EACB350}"/>
              </a:ext>
            </a:extLst>
          </p:cNvPr>
          <p:cNvGrpSpPr/>
          <p:nvPr/>
        </p:nvGrpSpPr>
        <p:grpSpPr>
          <a:xfrm>
            <a:off x="8625234" y="2670034"/>
            <a:ext cx="1371600" cy="1371600"/>
            <a:chOff x="9469278" y="2657475"/>
            <a:chExt cx="1371600" cy="1371600"/>
          </a:xfrm>
        </p:grpSpPr>
        <p:sp>
          <p:nvSpPr>
            <p:cNvPr id="13" name="Oval 12">
              <a:extLst>
                <a:ext uri="{FF2B5EF4-FFF2-40B4-BE49-F238E27FC236}">
                  <a16:creationId xmlns:a16="http://schemas.microsoft.com/office/drawing/2014/main" id="{BAADC753-1B3B-7746-9B8D-8B1EBEB3BAB4}"/>
                </a:ext>
              </a:extLst>
            </p:cNvPr>
            <p:cNvSpPr/>
            <p:nvPr/>
          </p:nvSpPr>
          <p:spPr>
            <a:xfrm>
              <a:off x="9469278" y="2657475"/>
              <a:ext cx="1371600" cy="1371600"/>
            </a:xfrm>
            <a:prstGeom prst="ellipse">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0" name="Graphic 9" descr="Lightbulb and gear">
              <a:extLst>
                <a:ext uri="{FF2B5EF4-FFF2-40B4-BE49-F238E27FC236}">
                  <a16:creationId xmlns:a16="http://schemas.microsoft.com/office/drawing/2014/main" id="{304CBFE5-184C-4E49-BE98-990D8B425C4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697878" y="2837147"/>
              <a:ext cx="914400" cy="914400"/>
            </a:xfrm>
            <a:prstGeom prst="rect">
              <a:avLst/>
            </a:prstGeom>
          </p:spPr>
        </p:pic>
      </p:grpSp>
      <p:grpSp>
        <p:nvGrpSpPr>
          <p:cNvPr id="14" name="Group 13">
            <a:extLst>
              <a:ext uri="{FF2B5EF4-FFF2-40B4-BE49-F238E27FC236}">
                <a16:creationId xmlns:a16="http://schemas.microsoft.com/office/drawing/2014/main" id="{6F19C352-2D06-3D40-9628-EFDC7F9256A7}"/>
              </a:ext>
            </a:extLst>
          </p:cNvPr>
          <p:cNvGrpSpPr/>
          <p:nvPr/>
        </p:nvGrpSpPr>
        <p:grpSpPr>
          <a:xfrm>
            <a:off x="9876053" y="3984907"/>
            <a:ext cx="2103120" cy="2173378"/>
            <a:chOff x="7312845" y="448303"/>
            <a:chExt cx="2103120" cy="2173378"/>
          </a:xfrm>
        </p:grpSpPr>
        <p:sp>
          <p:nvSpPr>
            <p:cNvPr id="7" name="Oval 6">
              <a:extLst>
                <a:ext uri="{FF2B5EF4-FFF2-40B4-BE49-F238E27FC236}">
                  <a16:creationId xmlns:a16="http://schemas.microsoft.com/office/drawing/2014/main" id="{FC3082E7-6CF0-0D48-B8FE-BBC959CBBC25}"/>
                </a:ext>
              </a:extLst>
            </p:cNvPr>
            <p:cNvSpPr/>
            <p:nvPr/>
          </p:nvSpPr>
          <p:spPr>
            <a:xfrm>
              <a:off x="7312845" y="518561"/>
              <a:ext cx="2103120" cy="2103120"/>
            </a:xfrm>
            <a:prstGeom prst="ellipse">
              <a:avLst/>
            </a:prstGeom>
            <a:solidFill>
              <a:srgbClr val="EEB1FD"/>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2" name="Graphic 11" descr="Group brainstorm">
              <a:extLst>
                <a:ext uri="{FF2B5EF4-FFF2-40B4-BE49-F238E27FC236}">
                  <a16:creationId xmlns:a16="http://schemas.microsoft.com/office/drawing/2014/main" id="{C5FFCB47-C598-F04B-BBAB-D1F5E4E7BD8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97091" y="448303"/>
              <a:ext cx="1934627" cy="1934627"/>
            </a:xfrm>
            <a:prstGeom prst="rect">
              <a:avLst/>
            </a:prstGeom>
          </p:spPr>
        </p:pic>
      </p:grpSp>
    </p:spTree>
    <p:extLst>
      <p:ext uri="{BB962C8B-B14F-4D97-AF65-F5344CB8AC3E}">
        <p14:creationId xmlns:p14="http://schemas.microsoft.com/office/powerpoint/2010/main" val="2821278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4A5AD-3C77-4A95-B9BB-EBA21E53705F}"/>
              </a:ext>
            </a:extLst>
          </p:cNvPr>
          <p:cNvSpPr>
            <a:spLocks noGrp="1"/>
          </p:cNvSpPr>
          <p:nvPr>
            <p:ph type="title"/>
          </p:nvPr>
        </p:nvSpPr>
        <p:spPr>
          <a:xfrm>
            <a:off x="838200" y="365125"/>
            <a:ext cx="10515600" cy="1005840"/>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a:t>Individually answer questions about video</a:t>
            </a:r>
          </a:p>
        </p:txBody>
      </p:sp>
      <p:sp>
        <p:nvSpPr>
          <p:cNvPr id="3" name="Content Placeholder 2">
            <a:extLst>
              <a:ext uri="{FF2B5EF4-FFF2-40B4-BE49-F238E27FC236}">
                <a16:creationId xmlns:a16="http://schemas.microsoft.com/office/drawing/2014/main" id="{DDA468BA-23CF-4CCD-9F5C-49B8FEDA73F3}"/>
              </a:ext>
            </a:extLst>
          </p:cNvPr>
          <p:cNvSpPr>
            <a:spLocks noGrp="1"/>
          </p:cNvSpPr>
          <p:nvPr>
            <p:ph idx="1"/>
          </p:nvPr>
        </p:nvSpPr>
        <p:spPr>
          <a:xfrm>
            <a:off x="6412407" y="1652961"/>
            <a:ext cx="5454445" cy="4351338"/>
          </a:xfrm>
        </p:spPr>
        <p:txBody>
          <a:bodyPr>
            <a:normAutofit fontScale="92500" lnSpcReduction="10000"/>
          </a:bodyPr>
          <a:lstStyle/>
          <a:p>
            <a:pPr marL="514350" indent="-514350">
              <a:buFont typeface="+mj-lt"/>
              <a:buAutoNum type="arabicPeriod"/>
            </a:pPr>
            <a:r>
              <a:rPr lang="en-US" dirty="0"/>
              <a:t>What is the main difference between Hopi and Western agricultural practices? Use example of growing the corn.</a:t>
            </a:r>
          </a:p>
          <a:p>
            <a:pPr marL="514350" indent="-514350">
              <a:buFont typeface="+mj-lt"/>
              <a:buAutoNum type="arabicPeriod"/>
            </a:pPr>
            <a:r>
              <a:rPr lang="en-US" dirty="0"/>
              <a:t>According to the Hopi farmer, which types of science does a Hopi farmer need in order to be successful?</a:t>
            </a:r>
          </a:p>
          <a:p>
            <a:pPr marL="514350" indent="-514350">
              <a:buFont typeface="+mj-lt"/>
              <a:buAutoNum type="arabicPeriod"/>
            </a:pPr>
            <a:r>
              <a:rPr lang="en-US" dirty="0"/>
              <a:t>What type of irrigation does the Hopi farmer use? How is this different from non-Native farming practices in Arizona?</a:t>
            </a:r>
          </a:p>
        </p:txBody>
      </p:sp>
      <p:sp>
        <p:nvSpPr>
          <p:cNvPr id="5" name="Rectangle 4">
            <a:extLst>
              <a:ext uri="{FF2B5EF4-FFF2-40B4-BE49-F238E27FC236}">
                <a16:creationId xmlns:a16="http://schemas.microsoft.com/office/drawing/2014/main" id="{D5B5A1B7-EC4D-4C5C-9595-4F05D7606378}"/>
              </a:ext>
            </a:extLst>
          </p:cNvPr>
          <p:cNvSpPr/>
          <p:nvPr/>
        </p:nvSpPr>
        <p:spPr>
          <a:xfrm>
            <a:off x="96819" y="86061"/>
            <a:ext cx="11984019" cy="6635414"/>
          </a:xfrm>
          <a:prstGeom prst="rect">
            <a:avLst/>
          </a:pr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omputer&#10;&#10;Description automatically generated with medium confidence">
            <a:hlinkClick r:id="rId2"/>
            <a:extLst>
              <a:ext uri="{FF2B5EF4-FFF2-40B4-BE49-F238E27FC236}">
                <a16:creationId xmlns:a16="http://schemas.microsoft.com/office/drawing/2014/main" id="{DE662F42-7CB7-9C46-87C4-01356FA808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1481" y="1701800"/>
            <a:ext cx="5546941" cy="3833813"/>
          </a:xfrm>
          <a:prstGeom prst="rect">
            <a:avLst/>
          </a:prstGeom>
        </p:spPr>
      </p:pic>
      <p:sp>
        <p:nvSpPr>
          <p:cNvPr id="8" name="Rectangle 7">
            <a:extLst>
              <a:ext uri="{FF2B5EF4-FFF2-40B4-BE49-F238E27FC236}">
                <a16:creationId xmlns:a16="http://schemas.microsoft.com/office/drawing/2014/main" id="{7D2DE7FD-5724-F34A-BA78-C348DB85AAF6}"/>
              </a:ext>
            </a:extLst>
          </p:cNvPr>
          <p:cNvSpPr/>
          <p:nvPr/>
        </p:nvSpPr>
        <p:spPr>
          <a:xfrm>
            <a:off x="651480" y="5675964"/>
            <a:ext cx="5546941" cy="369332"/>
          </a:xfrm>
          <a:prstGeom prst="rect">
            <a:avLst/>
          </a:prstGeom>
        </p:spPr>
        <p:txBody>
          <a:bodyPr wrap="square">
            <a:spAutoFit/>
          </a:bodyPr>
          <a:lstStyle/>
          <a:p>
            <a:pPr algn="ctr"/>
            <a:r>
              <a:rPr lang="en-US" dirty="0">
                <a:hlinkClick r:id="rId2"/>
              </a:rPr>
              <a:t>https://</a:t>
            </a:r>
            <a:r>
              <a:rPr lang="en-US" dirty="0" err="1">
                <a:hlinkClick r:id="rId2"/>
              </a:rPr>
              <a:t>www.youtube.com</a:t>
            </a:r>
            <a:r>
              <a:rPr lang="en-US" dirty="0">
                <a:hlinkClick r:id="rId2"/>
              </a:rPr>
              <a:t>/</a:t>
            </a:r>
            <a:r>
              <a:rPr lang="en-US" dirty="0" err="1">
                <a:hlinkClick r:id="rId2"/>
              </a:rPr>
              <a:t>watch?v</a:t>
            </a:r>
            <a:r>
              <a:rPr lang="en-US" dirty="0">
                <a:hlinkClick r:id="rId2"/>
              </a:rPr>
              <a:t>=28gAFESNGMU</a:t>
            </a:r>
            <a:endParaRPr lang="en-US" dirty="0"/>
          </a:p>
        </p:txBody>
      </p:sp>
    </p:spTree>
    <p:extLst>
      <p:ext uri="{BB962C8B-B14F-4D97-AF65-F5344CB8AC3E}">
        <p14:creationId xmlns:p14="http://schemas.microsoft.com/office/powerpoint/2010/main" val="469500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1E4D1-6DAB-5F47-BA68-BB1E14208FFE}"/>
              </a:ext>
            </a:extLst>
          </p:cNvPr>
          <p:cNvSpPr>
            <a:spLocks noGrp="1"/>
          </p:cNvSpPr>
          <p:nvPr>
            <p:ph type="title"/>
          </p:nvPr>
        </p:nvSpPr>
        <p:spPr>
          <a:xfrm>
            <a:off x="553129" y="1032463"/>
            <a:ext cx="10515600" cy="1500187"/>
          </a:xfrm>
        </p:spPr>
        <p:txBody>
          <a:bodyPr anchor="t">
            <a:normAutofit fontScale="90000"/>
          </a:bodyPr>
          <a:lstStyle/>
          <a:p>
            <a:r>
              <a:rPr lang="en-US" b="1" dirty="0">
                <a:solidFill>
                  <a:schemeClr val="bg1"/>
                </a:solidFill>
              </a:rPr>
              <a:t>Day 1</a:t>
            </a:r>
            <a:br>
              <a:rPr lang="en-US" b="1" dirty="0">
                <a:solidFill>
                  <a:schemeClr val="bg1"/>
                </a:solidFill>
              </a:rPr>
            </a:br>
            <a:r>
              <a:rPr lang="en-US" b="1" dirty="0">
                <a:solidFill>
                  <a:schemeClr val="bg1"/>
                </a:solidFill>
              </a:rPr>
              <a:t>Agriculture</a:t>
            </a:r>
          </a:p>
        </p:txBody>
      </p:sp>
      <p:sp>
        <p:nvSpPr>
          <p:cNvPr id="3" name="Text Placeholder 2">
            <a:extLst>
              <a:ext uri="{FF2B5EF4-FFF2-40B4-BE49-F238E27FC236}">
                <a16:creationId xmlns:a16="http://schemas.microsoft.com/office/drawing/2014/main" id="{00AC0F65-05F5-6240-9446-97B6DDCD7F4A}"/>
              </a:ext>
            </a:extLst>
          </p:cNvPr>
          <p:cNvSpPr>
            <a:spLocks noGrp="1"/>
          </p:cNvSpPr>
          <p:nvPr>
            <p:ph type="body" idx="1"/>
          </p:nvPr>
        </p:nvSpPr>
        <p:spPr>
          <a:xfrm>
            <a:off x="499341" y="2955543"/>
            <a:ext cx="10096705" cy="2879725"/>
          </a:xfrm>
        </p:spPr>
        <p:txBody>
          <a:bodyPr vert="horz" lIns="91440" tIns="45720" rIns="91440" bIns="45720" rtlCol="0" anchor="t">
            <a:normAutofit/>
          </a:bodyPr>
          <a:lstStyle/>
          <a:p>
            <a:r>
              <a:rPr lang="en-US" dirty="0">
                <a:solidFill>
                  <a:schemeClr val="bg1"/>
                </a:solidFill>
              </a:rPr>
              <a:t>Objectives: </a:t>
            </a:r>
          </a:p>
          <a:p>
            <a:endParaRPr lang="en-US" dirty="0">
              <a:solidFill>
                <a:schemeClr val="bg1"/>
              </a:solidFill>
              <a:ea typeface="+mn-lt"/>
              <a:cs typeface="+mn-lt"/>
            </a:endParaRPr>
          </a:p>
          <a:p>
            <a:pPr marL="114300" marR="0">
              <a:lnSpc>
                <a:spcPct val="107000"/>
              </a:lnSpc>
              <a:spcBef>
                <a:spcPts val="0"/>
              </a:spcBef>
              <a:spcAft>
                <a:spcPts val="80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Explain the differences between wild and domesticated plants.</a:t>
            </a:r>
          </a:p>
          <a:p>
            <a:pPr marL="114300" marR="0">
              <a:lnSpc>
                <a:spcPct val="107000"/>
              </a:lnSpc>
              <a:spcBef>
                <a:spcPts val="0"/>
              </a:spcBef>
              <a:spcAft>
                <a:spcPts val="80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Provide examples of wild and domesticated plants and how they are used. </a:t>
            </a:r>
          </a:p>
          <a:p>
            <a:pPr marL="114300">
              <a:lnSpc>
                <a:spcPct val="107000"/>
              </a:lnSpc>
              <a:spcBef>
                <a:spcPts val="0"/>
              </a:spcBef>
              <a:spcAft>
                <a:spcPts val="800"/>
              </a:spcAft>
            </a:pPr>
            <a:r>
              <a:rPr lang="en-US" sz="1800" dirty="0">
                <a:solidFill>
                  <a:schemeClr val="bg1"/>
                </a:solidFill>
                <a:effectLst/>
                <a:latin typeface="Calibri"/>
                <a:ea typeface="Calibri" panose="020F0502020204030204" pitchFamily="34" charset="0"/>
                <a:cs typeface="Times New Roman"/>
              </a:rPr>
              <a:t>Describe the process of plant domestication by using examples found in </a:t>
            </a:r>
            <a:r>
              <a:rPr lang="en-US" sz="1800" dirty="0">
                <a:solidFill>
                  <a:schemeClr val="bg1"/>
                </a:solidFill>
                <a:latin typeface="Calibri"/>
                <a:ea typeface="Calibri" panose="020F0502020204030204" pitchFamily="34" charset="0"/>
                <a:cs typeface="Times New Roman"/>
              </a:rPr>
              <a:t>the Southwest.</a:t>
            </a:r>
            <a:endParaRPr lang="en-US" sz="1800" dirty="0">
              <a:solidFill>
                <a:schemeClr val="bg1"/>
              </a:solidFill>
              <a:effectLst/>
              <a:latin typeface="Calibri"/>
              <a:ea typeface="Calibri" panose="020F0502020204030204" pitchFamily="34" charset="0"/>
              <a:cs typeface="Times New Roman" panose="02020603050405020304" pitchFamily="18" charset="0"/>
            </a:endParaRPr>
          </a:p>
          <a:p>
            <a:pPr marL="114300">
              <a:lnSpc>
                <a:spcPct val="107000"/>
              </a:lnSpc>
              <a:spcBef>
                <a:spcPts val="0"/>
              </a:spcBef>
              <a:spcAft>
                <a:spcPts val="800"/>
              </a:spcAft>
            </a:pPr>
            <a:r>
              <a:rPr lang="en-US" sz="1800" dirty="0">
                <a:solidFill>
                  <a:schemeClr val="bg1"/>
                </a:solidFill>
                <a:effectLst/>
                <a:latin typeface="Calibri"/>
                <a:ea typeface="Calibri" panose="020F0502020204030204" pitchFamily="34" charset="0"/>
                <a:cs typeface="Times New Roman"/>
              </a:rPr>
              <a:t>Compare Indigenous </a:t>
            </a:r>
            <a:r>
              <a:rPr lang="en-US" sz="1800" dirty="0">
                <a:solidFill>
                  <a:schemeClr val="bg1"/>
                </a:solidFill>
                <a:latin typeface="Calibri"/>
                <a:ea typeface="Calibri" panose="020F0502020204030204" pitchFamily="34" charset="0"/>
                <a:cs typeface="Times New Roman"/>
              </a:rPr>
              <a:t>and </a:t>
            </a:r>
            <a:r>
              <a:rPr lang="en-US" sz="1800" dirty="0">
                <a:solidFill>
                  <a:schemeClr val="bg1"/>
                </a:solidFill>
                <a:effectLst/>
                <a:latin typeface="Calibri"/>
                <a:ea typeface="Calibri" panose="020F0502020204030204" pitchFamily="34" charset="0"/>
                <a:cs typeface="Times New Roman"/>
              </a:rPr>
              <a:t>non-indigenous agricultural practices in the Southwest.</a:t>
            </a:r>
            <a:r>
              <a:rPr lang="en-US" sz="1800" dirty="0">
                <a:solidFill>
                  <a:schemeClr val="bg1"/>
                </a:solidFill>
                <a:latin typeface="Calibri"/>
                <a:ea typeface="Calibri" panose="020F0502020204030204" pitchFamily="34" charset="0"/>
                <a:cs typeface="Times New Roman"/>
              </a:rPr>
              <a:t>  </a:t>
            </a:r>
            <a:endParaRPr lang="en-US" sz="1800" dirty="0">
              <a:solidFill>
                <a:schemeClr val="bg1"/>
              </a:solidFill>
              <a:effectLst/>
              <a:latin typeface="Calibri"/>
              <a:ea typeface="Calibri" panose="020F0502020204030204" pitchFamily="34" charset="0"/>
              <a:cs typeface="Times New Roman" panose="02020603050405020304" pitchFamily="18" charset="0"/>
            </a:endParaRPr>
          </a:p>
          <a:p>
            <a:pPr marL="114300" marR="0">
              <a:lnSpc>
                <a:spcPct val="107000"/>
              </a:lnSpc>
              <a:spcBef>
                <a:spcPts val="0"/>
              </a:spcBef>
              <a:spcAft>
                <a:spcPts val="80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Identify various domesticated and wild plants that are used for food by humans.</a:t>
            </a:r>
          </a:p>
          <a:p>
            <a:pPr marL="342900" marR="0" indent="-342900">
              <a:buChar char="•"/>
            </a:pP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dirty="0">
              <a:solidFill>
                <a:schemeClr val="bg1"/>
              </a:solidFill>
              <a:ea typeface="+mn-lt"/>
              <a:cs typeface="+mn-lt"/>
            </a:endParaRPr>
          </a:p>
          <a:p>
            <a:pPr marL="342900" indent="-342900">
              <a:buFont typeface="Arial" panose="020B0604020202020204" pitchFamily="34" charset="0"/>
              <a:buChar char="•"/>
            </a:pPr>
            <a:endParaRPr lang="en-US" dirty="0">
              <a:solidFill>
                <a:schemeClr val="bg1"/>
              </a:solidFill>
              <a:ea typeface="+mn-lt"/>
              <a:cs typeface="+mn-lt"/>
            </a:endParaRPr>
          </a:p>
          <a:p>
            <a:pPr marL="342900" indent="-342900">
              <a:buChar char="•"/>
            </a:pPr>
            <a:endParaRPr lang="en-US" dirty="0">
              <a:solidFill>
                <a:schemeClr val="bg1"/>
              </a:solidFill>
              <a:ea typeface="+mn-lt"/>
              <a:cs typeface="+mn-lt"/>
            </a:endParaRPr>
          </a:p>
        </p:txBody>
      </p:sp>
      <p:sp>
        <p:nvSpPr>
          <p:cNvPr id="4" name="Slide Number Placeholder 3">
            <a:extLst>
              <a:ext uri="{FF2B5EF4-FFF2-40B4-BE49-F238E27FC236}">
                <a16:creationId xmlns:a16="http://schemas.microsoft.com/office/drawing/2014/main" id="{93E0C7FE-CE5C-AB48-9D52-4767C678E6CA}"/>
              </a:ext>
            </a:extLst>
          </p:cNvPr>
          <p:cNvSpPr>
            <a:spLocks noGrp="1"/>
          </p:cNvSpPr>
          <p:nvPr>
            <p:ph type="sldNum" sz="quarter" idx="12"/>
          </p:nvPr>
        </p:nvSpPr>
        <p:spPr/>
        <p:txBody>
          <a:bodyPr/>
          <a:lstStyle/>
          <a:p>
            <a:fld id="{A25C9503-D695-49CC-83A9-D335AB726572}" type="slidenum">
              <a:rPr lang="en-US" smtClean="0"/>
              <a:t>2</a:t>
            </a:fld>
            <a:endParaRPr lang="en-US"/>
          </a:p>
        </p:txBody>
      </p:sp>
      <p:grpSp>
        <p:nvGrpSpPr>
          <p:cNvPr id="8" name="Group 7">
            <a:extLst>
              <a:ext uri="{FF2B5EF4-FFF2-40B4-BE49-F238E27FC236}">
                <a16:creationId xmlns:a16="http://schemas.microsoft.com/office/drawing/2014/main" id="{073B9DF1-F5B3-0C45-86D3-67E85316965E}"/>
              </a:ext>
            </a:extLst>
          </p:cNvPr>
          <p:cNvGrpSpPr/>
          <p:nvPr/>
        </p:nvGrpSpPr>
        <p:grpSpPr>
          <a:xfrm>
            <a:off x="9481073" y="356711"/>
            <a:ext cx="2103120" cy="2103120"/>
            <a:chOff x="716182" y="3810586"/>
            <a:chExt cx="2103120" cy="2103120"/>
          </a:xfrm>
        </p:grpSpPr>
        <p:sp>
          <p:nvSpPr>
            <p:cNvPr id="5" name="Oval 4">
              <a:extLst>
                <a:ext uri="{FF2B5EF4-FFF2-40B4-BE49-F238E27FC236}">
                  <a16:creationId xmlns:a16="http://schemas.microsoft.com/office/drawing/2014/main" id="{5C424648-5E78-9148-A43D-07C666B98287}"/>
                </a:ext>
              </a:extLst>
            </p:cNvPr>
            <p:cNvSpPr/>
            <p:nvPr/>
          </p:nvSpPr>
          <p:spPr>
            <a:xfrm>
              <a:off x="716182" y="3810586"/>
              <a:ext cx="2103120" cy="2103120"/>
            </a:xfrm>
            <a:prstGeom prst="ellipse">
              <a:avLst/>
            </a:prstGeom>
            <a:solidFill>
              <a:srgbClr val="FCEB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Graphic 5" descr="Head with gears">
              <a:extLst>
                <a:ext uri="{FF2B5EF4-FFF2-40B4-BE49-F238E27FC236}">
                  <a16:creationId xmlns:a16="http://schemas.microsoft.com/office/drawing/2014/main" id="{90C33B7C-8427-F54B-9E71-EA79B3C7098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4550" y="3938954"/>
              <a:ext cx="1846384" cy="1846384"/>
            </a:xfrm>
            <a:prstGeom prst="rect">
              <a:avLst/>
            </a:prstGeom>
          </p:spPr>
        </p:pic>
      </p:grpSp>
      <p:grpSp>
        <p:nvGrpSpPr>
          <p:cNvPr id="15" name="Group 14">
            <a:extLst>
              <a:ext uri="{FF2B5EF4-FFF2-40B4-BE49-F238E27FC236}">
                <a16:creationId xmlns:a16="http://schemas.microsoft.com/office/drawing/2014/main" id="{C1506DB2-DE6A-6043-9BD7-3B6D1EACB350}"/>
              </a:ext>
            </a:extLst>
          </p:cNvPr>
          <p:cNvGrpSpPr/>
          <p:nvPr/>
        </p:nvGrpSpPr>
        <p:grpSpPr>
          <a:xfrm>
            <a:off x="8001098" y="1930086"/>
            <a:ext cx="1371600" cy="1371600"/>
            <a:chOff x="9469278" y="2657475"/>
            <a:chExt cx="1371600" cy="1371600"/>
          </a:xfrm>
        </p:grpSpPr>
        <p:sp>
          <p:nvSpPr>
            <p:cNvPr id="13" name="Oval 12">
              <a:extLst>
                <a:ext uri="{FF2B5EF4-FFF2-40B4-BE49-F238E27FC236}">
                  <a16:creationId xmlns:a16="http://schemas.microsoft.com/office/drawing/2014/main" id="{BAADC753-1B3B-7746-9B8D-8B1EBEB3BAB4}"/>
                </a:ext>
              </a:extLst>
            </p:cNvPr>
            <p:cNvSpPr/>
            <p:nvPr/>
          </p:nvSpPr>
          <p:spPr>
            <a:xfrm>
              <a:off x="9469278" y="2657475"/>
              <a:ext cx="1371600" cy="1371600"/>
            </a:xfrm>
            <a:prstGeom prst="ellipse">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0" name="Graphic 9" descr="Lightbulb and gear">
              <a:extLst>
                <a:ext uri="{FF2B5EF4-FFF2-40B4-BE49-F238E27FC236}">
                  <a16:creationId xmlns:a16="http://schemas.microsoft.com/office/drawing/2014/main" id="{304CBFE5-184C-4E49-BE98-990D8B425C4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697878" y="2837147"/>
              <a:ext cx="914400" cy="914400"/>
            </a:xfrm>
            <a:prstGeom prst="rect">
              <a:avLst/>
            </a:prstGeom>
          </p:spPr>
        </p:pic>
      </p:grpSp>
      <p:grpSp>
        <p:nvGrpSpPr>
          <p:cNvPr id="14" name="Group 13">
            <a:extLst>
              <a:ext uri="{FF2B5EF4-FFF2-40B4-BE49-F238E27FC236}">
                <a16:creationId xmlns:a16="http://schemas.microsoft.com/office/drawing/2014/main" id="{6F19C352-2D06-3D40-9628-EFDC7F9256A7}"/>
              </a:ext>
            </a:extLst>
          </p:cNvPr>
          <p:cNvGrpSpPr/>
          <p:nvPr/>
        </p:nvGrpSpPr>
        <p:grpSpPr>
          <a:xfrm>
            <a:off x="9982200" y="4684622"/>
            <a:ext cx="2103120" cy="2173378"/>
            <a:chOff x="7312845" y="448303"/>
            <a:chExt cx="2103120" cy="2173378"/>
          </a:xfrm>
        </p:grpSpPr>
        <p:sp>
          <p:nvSpPr>
            <p:cNvPr id="7" name="Oval 6">
              <a:extLst>
                <a:ext uri="{FF2B5EF4-FFF2-40B4-BE49-F238E27FC236}">
                  <a16:creationId xmlns:a16="http://schemas.microsoft.com/office/drawing/2014/main" id="{FC3082E7-6CF0-0D48-B8FE-BBC959CBBC25}"/>
                </a:ext>
              </a:extLst>
            </p:cNvPr>
            <p:cNvSpPr/>
            <p:nvPr/>
          </p:nvSpPr>
          <p:spPr>
            <a:xfrm>
              <a:off x="7312845" y="518561"/>
              <a:ext cx="2103120" cy="2103120"/>
            </a:xfrm>
            <a:prstGeom prst="ellipse">
              <a:avLst/>
            </a:prstGeom>
            <a:solidFill>
              <a:srgbClr val="EEB1FD"/>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2" name="Graphic 11" descr="Group brainstorm">
              <a:extLst>
                <a:ext uri="{FF2B5EF4-FFF2-40B4-BE49-F238E27FC236}">
                  <a16:creationId xmlns:a16="http://schemas.microsoft.com/office/drawing/2014/main" id="{C5FFCB47-C598-F04B-BBAB-D1F5E4E7BD8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97091" y="448303"/>
              <a:ext cx="1934627" cy="1934627"/>
            </a:xfrm>
            <a:prstGeom prst="rect">
              <a:avLst/>
            </a:prstGeom>
          </p:spPr>
        </p:pic>
      </p:grpSp>
    </p:spTree>
    <p:extLst>
      <p:ext uri="{BB962C8B-B14F-4D97-AF65-F5344CB8AC3E}">
        <p14:creationId xmlns:p14="http://schemas.microsoft.com/office/powerpoint/2010/main" val="2805987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4A5AD-3C77-4A95-B9BB-EBA21E53705F}"/>
              </a:ext>
            </a:extLst>
          </p:cNvPr>
          <p:cNvSpPr>
            <a:spLocks noGrp="1"/>
          </p:cNvSpPr>
          <p:nvPr>
            <p:ph type="title"/>
          </p:nvPr>
        </p:nvSpPr>
        <p:spPr>
          <a:xfrm>
            <a:off x="838200" y="190346"/>
            <a:ext cx="10515600" cy="1325563"/>
          </a:xfrm>
        </p:spPr>
        <p:txBody>
          <a:bodyPr/>
          <a:lstStyle/>
          <a:p>
            <a:r>
              <a:rPr lang="en-US" dirty="0"/>
              <a:t>Video questions and answers</a:t>
            </a:r>
          </a:p>
        </p:txBody>
      </p:sp>
      <p:sp>
        <p:nvSpPr>
          <p:cNvPr id="3" name="Content Placeholder 2">
            <a:extLst>
              <a:ext uri="{FF2B5EF4-FFF2-40B4-BE49-F238E27FC236}">
                <a16:creationId xmlns:a16="http://schemas.microsoft.com/office/drawing/2014/main" id="{DDA468BA-23CF-4CCD-9F5C-49B8FEDA73F3}"/>
              </a:ext>
            </a:extLst>
          </p:cNvPr>
          <p:cNvSpPr>
            <a:spLocks noGrp="1"/>
          </p:cNvSpPr>
          <p:nvPr>
            <p:ph idx="1"/>
          </p:nvPr>
        </p:nvSpPr>
        <p:spPr>
          <a:xfrm>
            <a:off x="838200" y="1262743"/>
            <a:ext cx="10515600" cy="5230132"/>
          </a:xfrm>
        </p:spPr>
        <p:txBody>
          <a:bodyPr>
            <a:normAutofit fontScale="92500"/>
          </a:bodyPr>
          <a:lstStyle/>
          <a:p>
            <a:pPr marL="514350" indent="-514350">
              <a:buFont typeface="+mj-lt"/>
              <a:buAutoNum type="arabicPeriod"/>
            </a:pPr>
            <a:r>
              <a:rPr lang="en-US" dirty="0"/>
              <a:t>What is the main difference between Hopi and modern/industrial farming practices agriculture? Use example of growing the corn.</a:t>
            </a:r>
          </a:p>
          <a:p>
            <a:pPr lvl="1"/>
            <a:r>
              <a:rPr lang="en-US" dirty="0">
                <a:solidFill>
                  <a:schemeClr val="accent6">
                    <a:lumMod val="75000"/>
                  </a:schemeClr>
                </a:solidFill>
              </a:rPr>
              <a:t>Hopi farmers grow corn to conform to the environment, while modern/industrial farming practices farmers manipulate the environment to grow corn.</a:t>
            </a:r>
          </a:p>
          <a:p>
            <a:pPr lvl="1"/>
            <a:endParaRPr lang="en-US" dirty="0">
              <a:solidFill>
                <a:schemeClr val="accent6">
                  <a:lumMod val="75000"/>
                </a:schemeClr>
              </a:solidFill>
            </a:endParaRPr>
          </a:p>
          <a:p>
            <a:pPr marL="514350" indent="-514350">
              <a:buFont typeface="+mj-lt"/>
              <a:buAutoNum type="arabicPeriod"/>
            </a:pPr>
            <a:r>
              <a:rPr lang="en-US" dirty="0"/>
              <a:t>According to the Hopi farmer, which types of science does a Hopi farmer require to be successful?</a:t>
            </a:r>
          </a:p>
          <a:p>
            <a:pPr lvl="1"/>
            <a:r>
              <a:rPr lang="en-US" dirty="0">
                <a:solidFill>
                  <a:schemeClr val="accent6">
                    <a:lumMod val="75000"/>
                  </a:schemeClr>
                </a:solidFill>
              </a:rPr>
              <a:t>A Hopi farmer requires knowledge of an agronomist, hydrologist, and engineer.</a:t>
            </a:r>
          </a:p>
          <a:p>
            <a:pPr lvl="1"/>
            <a:endParaRPr lang="en-US" dirty="0">
              <a:solidFill>
                <a:schemeClr val="accent6">
                  <a:lumMod val="75000"/>
                </a:schemeClr>
              </a:solidFill>
            </a:endParaRPr>
          </a:p>
          <a:p>
            <a:pPr marL="514350" indent="-514350">
              <a:buFont typeface="+mj-lt"/>
              <a:buAutoNum type="arabicPeriod"/>
            </a:pPr>
            <a:r>
              <a:rPr lang="en-US" dirty="0"/>
              <a:t>What type of irrigation does the Hopi farmer use? How is this different from modern industrial farming practices in Arizona?</a:t>
            </a:r>
          </a:p>
          <a:p>
            <a:pPr lvl="1"/>
            <a:r>
              <a:rPr lang="en-US" dirty="0">
                <a:solidFill>
                  <a:schemeClr val="accent6">
                    <a:lumMod val="75000"/>
                  </a:schemeClr>
                </a:solidFill>
              </a:rPr>
              <a:t>The Hopi farmer does not use any irrigation, except for the rain. Western agriculture tends to use irrigation systems that rely on systems of tubes, pumps and sprays to apply water uniformly to the whole field.</a:t>
            </a:r>
          </a:p>
        </p:txBody>
      </p:sp>
      <p:sp>
        <p:nvSpPr>
          <p:cNvPr id="5" name="Rectangle 4">
            <a:extLst>
              <a:ext uri="{FF2B5EF4-FFF2-40B4-BE49-F238E27FC236}">
                <a16:creationId xmlns:a16="http://schemas.microsoft.com/office/drawing/2014/main" id="{D5B5A1B7-EC4D-4C5C-9595-4F05D7606378}"/>
              </a:ext>
            </a:extLst>
          </p:cNvPr>
          <p:cNvSpPr/>
          <p:nvPr/>
        </p:nvSpPr>
        <p:spPr>
          <a:xfrm>
            <a:off x="96819" y="86061"/>
            <a:ext cx="11984019" cy="6635414"/>
          </a:xfrm>
          <a:prstGeom prst="rect">
            <a:avLst/>
          </a:pr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755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4A5AD-3C77-4A95-B9BB-EBA21E53705F}"/>
              </a:ext>
            </a:extLst>
          </p:cNvPr>
          <p:cNvSpPr>
            <a:spLocks noGrp="1"/>
          </p:cNvSpPr>
          <p:nvPr>
            <p:ph type="title"/>
          </p:nvPr>
        </p:nvSpPr>
        <p:spPr>
          <a:solidFill>
            <a:srgbClr val="F228BF"/>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a:t>Partner activity</a:t>
            </a:r>
          </a:p>
        </p:txBody>
      </p:sp>
      <p:sp>
        <p:nvSpPr>
          <p:cNvPr id="3" name="Content Placeholder 2">
            <a:extLst>
              <a:ext uri="{FF2B5EF4-FFF2-40B4-BE49-F238E27FC236}">
                <a16:creationId xmlns:a16="http://schemas.microsoft.com/office/drawing/2014/main" id="{DDA468BA-23CF-4CCD-9F5C-49B8FEDA73F3}"/>
              </a:ext>
            </a:extLst>
          </p:cNvPr>
          <p:cNvSpPr>
            <a:spLocks noGrp="1"/>
          </p:cNvSpPr>
          <p:nvPr>
            <p:ph idx="1"/>
          </p:nvPr>
        </p:nvSpPr>
        <p:spPr>
          <a:xfrm>
            <a:off x="838200" y="1825625"/>
            <a:ext cx="10515600" cy="4667250"/>
          </a:xfrm>
        </p:spPr>
        <p:txBody>
          <a:bodyPr>
            <a:normAutofit/>
          </a:bodyPr>
          <a:lstStyle/>
          <a:p>
            <a:pPr marL="0" indent="-514350">
              <a:spcBef>
                <a:spcPts val="0"/>
              </a:spcBef>
              <a:buFont typeface="+mj-lt"/>
              <a:buAutoNum type="arabicPeriod"/>
            </a:pPr>
            <a:r>
              <a:rPr lang="en-US" dirty="0"/>
              <a:t>Read the poem titled “</a:t>
            </a:r>
            <a:r>
              <a:rPr lang="en-US" dirty="0">
                <a:solidFill>
                  <a:schemeClr val="accent6"/>
                </a:solidFill>
              </a:rPr>
              <a:t>Birth</a:t>
            </a:r>
            <a:r>
              <a:rPr lang="en-US" dirty="0"/>
              <a:t>” by the author Ramson </a:t>
            </a:r>
            <a:r>
              <a:rPr lang="en-US" dirty="0" err="1"/>
              <a:t>Lomatewama</a:t>
            </a:r>
            <a:r>
              <a:rPr lang="en-US" dirty="0"/>
              <a:t>, a Hopi poet.</a:t>
            </a:r>
          </a:p>
          <a:p>
            <a:pPr marL="0" indent="-514350">
              <a:spcBef>
                <a:spcPts val="0"/>
              </a:spcBef>
              <a:buFont typeface="+mj-lt"/>
              <a:buAutoNum type="arabicPeriod"/>
            </a:pPr>
            <a:endParaRPr lang="en-US" dirty="0"/>
          </a:p>
          <a:p>
            <a:pPr marL="0" indent="-514350">
              <a:spcBef>
                <a:spcPts val="0"/>
              </a:spcBef>
              <a:buFont typeface="+mj-lt"/>
              <a:buAutoNum type="arabicPeriod"/>
            </a:pPr>
            <a:r>
              <a:rPr lang="en-US" dirty="0"/>
              <a:t>Answer and discuss the questions with a partner. </a:t>
            </a:r>
          </a:p>
          <a:p>
            <a:pPr marL="514350" indent="-514350">
              <a:spcAft>
                <a:spcPts val="1800"/>
              </a:spcAft>
              <a:buFont typeface="+mj-lt"/>
              <a:buAutoNum type="arabicPeriod"/>
            </a:pPr>
            <a:endParaRPr lang="en-US" dirty="0"/>
          </a:p>
        </p:txBody>
      </p:sp>
      <p:sp>
        <p:nvSpPr>
          <p:cNvPr id="5" name="Rectangle 4">
            <a:extLst>
              <a:ext uri="{FF2B5EF4-FFF2-40B4-BE49-F238E27FC236}">
                <a16:creationId xmlns:a16="http://schemas.microsoft.com/office/drawing/2014/main" id="{D5B5A1B7-EC4D-4C5C-9595-4F05D7606378}"/>
              </a:ext>
            </a:extLst>
          </p:cNvPr>
          <p:cNvSpPr/>
          <p:nvPr/>
        </p:nvSpPr>
        <p:spPr>
          <a:xfrm>
            <a:off x="96819" y="86061"/>
            <a:ext cx="11984019" cy="6635414"/>
          </a:xfrm>
          <a:prstGeom prst="rect">
            <a:avLst/>
          </a:pr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780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4A5AD-3C77-4A95-B9BB-EBA21E53705F}"/>
              </a:ext>
            </a:extLst>
          </p:cNvPr>
          <p:cNvSpPr>
            <a:spLocks noGrp="1"/>
          </p:cNvSpPr>
          <p:nvPr>
            <p:ph type="title"/>
          </p:nvPr>
        </p:nvSpPr>
        <p:spPr>
          <a:xfrm>
            <a:off x="559177" y="228599"/>
            <a:ext cx="3497580" cy="6264275"/>
          </a:xfrm>
          <a:ln/>
        </p:spPr>
        <p:style>
          <a:lnRef idx="1">
            <a:schemeClr val="accent4"/>
          </a:lnRef>
          <a:fillRef idx="2">
            <a:schemeClr val="accent4"/>
          </a:fillRef>
          <a:effectRef idx="1">
            <a:schemeClr val="accent4"/>
          </a:effectRef>
          <a:fontRef idx="minor">
            <a:schemeClr val="dk1"/>
          </a:fontRef>
        </p:style>
        <p:txBody>
          <a:bodyPr anchor="t">
            <a:normAutofit/>
          </a:bodyPr>
          <a:lstStyle/>
          <a:p>
            <a:br>
              <a:rPr lang="en-US" sz="3600" b="1" dirty="0"/>
            </a:br>
            <a:r>
              <a:rPr lang="en-US" sz="3600" b="1" dirty="0"/>
              <a:t>Title of poem:</a:t>
            </a:r>
            <a:br>
              <a:rPr lang="en-US" sz="3600" dirty="0"/>
            </a:br>
            <a:r>
              <a:rPr lang="en-US" sz="3600" dirty="0"/>
              <a:t>Birth</a:t>
            </a:r>
            <a:br>
              <a:rPr lang="en-US" sz="3600" dirty="0"/>
            </a:br>
            <a:br>
              <a:rPr lang="en-US" sz="3600" dirty="0"/>
            </a:br>
            <a:r>
              <a:rPr lang="en-US" sz="3600" b="1" dirty="0"/>
              <a:t>Author:</a:t>
            </a:r>
            <a:br>
              <a:rPr lang="en-US" sz="3600" dirty="0"/>
            </a:br>
            <a:r>
              <a:rPr lang="en-US" sz="3600" dirty="0"/>
              <a:t>Ramson </a:t>
            </a:r>
            <a:r>
              <a:rPr lang="en-US" sz="3600" dirty="0" err="1"/>
              <a:t>Lomatewama</a:t>
            </a:r>
            <a:br>
              <a:rPr lang="en-US" dirty="0"/>
            </a:br>
            <a:endParaRPr lang="en-US" dirty="0"/>
          </a:p>
        </p:txBody>
      </p:sp>
      <p:sp>
        <p:nvSpPr>
          <p:cNvPr id="3" name="Content Placeholder 2">
            <a:extLst>
              <a:ext uri="{FF2B5EF4-FFF2-40B4-BE49-F238E27FC236}">
                <a16:creationId xmlns:a16="http://schemas.microsoft.com/office/drawing/2014/main" id="{DDA468BA-23CF-4CCD-9F5C-49B8FEDA73F3}"/>
              </a:ext>
            </a:extLst>
          </p:cNvPr>
          <p:cNvSpPr>
            <a:spLocks noGrp="1"/>
          </p:cNvSpPr>
          <p:nvPr>
            <p:ph idx="1"/>
          </p:nvPr>
        </p:nvSpPr>
        <p:spPr>
          <a:xfrm>
            <a:off x="4308434" y="228599"/>
            <a:ext cx="7324389" cy="6264275"/>
          </a:xfrm>
          <a:solidFill>
            <a:schemeClr val="accent4">
              <a:lumMod val="20000"/>
              <a:lumOff val="80000"/>
            </a:schemeClr>
          </a:solidFill>
        </p:spPr>
        <p:txBody>
          <a:bodyPr numCol="1">
            <a:normAutofit fontScale="92500" lnSpcReduction="20000"/>
          </a:bodyPr>
          <a:lstStyle/>
          <a:p>
            <a:pPr marL="0" indent="0">
              <a:buNone/>
            </a:pPr>
            <a:endParaRPr lang="en-US" sz="500" dirty="0">
              <a:solidFill>
                <a:schemeClr val="accent6">
                  <a:lumMod val="75000"/>
                </a:schemeClr>
              </a:solidFill>
            </a:endParaRPr>
          </a:p>
          <a:p>
            <a:pPr marL="0" indent="0">
              <a:buNone/>
            </a:pPr>
            <a:r>
              <a:rPr lang="en-US" dirty="0">
                <a:solidFill>
                  <a:schemeClr val="accent6">
                    <a:lumMod val="75000"/>
                  </a:schemeClr>
                </a:solidFill>
              </a:rPr>
              <a:t>Young corn breaks ground</a:t>
            </a:r>
          </a:p>
          <a:p>
            <a:pPr marL="0" indent="0">
              <a:buNone/>
            </a:pPr>
            <a:r>
              <a:rPr lang="en-US" dirty="0">
                <a:solidFill>
                  <a:schemeClr val="accent6">
                    <a:lumMod val="75000"/>
                  </a:schemeClr>
                </a:solidFill>
              </a:rPr>
              <a:t>	showered by rays of the rising sun. </a:t>
            </a:r>
          </a:p>
          <a:p>
            <a:pPr marL="0" indent="0">
              <a:buNone/>
            </a:pPr>
            <a:r>
              <a:rPr lang="en-US" dirty="0">
                <a:solidFill>
                  <a:schemeClr val="accent6"/>
                </a:solidFill>
              </a:rPr>
              <a:t>They grow in happiness, </a:t>
            </a:r>
          </a:p>
          <a:p>
            <a:pPr marL="0" indent="0">
              <a:buNone/>
            </a:pPr>
            <a:r>
              <a:rPr lang="en-US" dirty="0">
                <a:solidFill>
                  <a:schemeClr val="accent6"/>
                </a:solidFill>
              </a:rPr>
              <a:t>	become filled with warmth. </a:t>
            </a:r>
          </a:p>
          <a:p>
            <a:pPr marL="0" indent="0">
              <a:buNone/>
            </a:pPr>
            <a:r>
              <a:rPr lang="en-US" dirty="0">
                <a:solidFill>
                  <a:schemeClr val="accent6">
                    <a:lumMod val="75000"/>
                  </a:schemeClr>
                </a:solidFill>
              </a:rPr>
              <a:t>Silky tassels grow long,</a:t>
            </a:r>
          </a:p>
          <a:p>
            <a:pPr marL="0" indent="0">
              <a:buNone/>
            </a:pPr>
            <a:r>
              <a:rPr lang="en-US" dirty="0">
                <a:solidFill>
                  <a:schemeClr val="accent6">
                    <a:lumMod val="75000"/>
                  </a:schemeClr>
                </a:solidFill>
              </a:rPr>
              <a:t>	like my hair,</a:t>
            </a:r>
          </a:p>
          <a:p>
            <a:pPr marL="0" indent="0">
              <a:buNone/>
            </a:pPr>
            <a:r>
              <a:rPr lang="en-US" dirty="0">
                <a:solidFill>
                  <a:schemeClr val="accent6">
                    <a:lumMod val="75000"/>
                  </a:schemeClr>
                </a:solidFill>
              </a:rPr>
              <a:t>		in search of new beginnings.</a:t>
            </a:r>
          </a:p>
          <a:p>
            <a:pPr marL="0" indent="0">
              <a:buNone/>
            </a:pPr>
            <a:r>
              <a:rPr lang="en-US" dirty="0">
                <a:solidFill>
                  <a:schemeClr val="accent6"/>
                </a:solidFill>
              </a:rPr>
              <a:t>Tomorrow,</a:t>
            </a:r>
          </a:p>
          <a:p>
            <a:pPr marL="0" indent="0">
              <a:buNone/>
            </a:pPr>
            <a:r>
              <a:rPr lang="en-US" dirty="0">
                <a:solidFill>
                  <a:schemeClr val="accent6"/>
                </a:solidFill>
              </a:rPr>
              <a:t>	</a:t>
            </a:r>
            <a:r>
              <a:rPr lang="en-US" dirty="0" err="1">
                <a:solidFill>
                  <a:schemeClr val="accent6"/>
                </a:solidFill>
              </a:rPr>
              <a:t>itaha</a:t>
            </a:r>
            <a:r>
              <a:rPr lang="en-US" dirty="0">
                <a:solidFill>
                  <a:schemeClr val="accent6"/>
                </a:solidFill>
              </a:rPr>
              <a:t> </a:t>
            </a:r>
            <a:r>
              <a:rPr lang="en-US" dirty="0" err="1">
                <a:solidFill>
                  <a:schemeClr val="accent6"/>
                </a:solidFill>
              </a:rPr>
              <a:t>taawa</a:t>
            </a:r>
            <a:r>
              <a:rPr lang="en-US" dirty="0">
                <a:solidFill>
                  <a:schemeClr val="accent6"/>
                </a:solidFill>
              </a:rPr>
              <a:t>*</a:t>
            </a:r>
          </a:p>
          <a:p>
            <a:pPr marL="0" indent="0">
              <a:buNone/>
            </a:pPr>
            <a:r>
              <a:rPr lang="en-US" dirty="0">
                <a:solidFill>
                  <a:schemeClr val="accent6"/>
                </a:solidFill>
              </a:rPr>
              <a:t>		travels the longest day.</a:t>
            </a:r>
          </a:p>
          <a:p>
            <a:pPr marL="0" indent="0">
              <a:buNone/>
            </a:pPr>
            <a:r>
              <a:rPr lang="en-US" dirty="0">
                <a:solidFill>
                  <a:schemeClr val="accent6">
                    <a:lumMod val="75000"/>
                  </a:schemeClr>
                </a:solidFill>
              </a:rPr>
              <a:t>With pipe in hand,</a:t>
            </a:r>
          </a:p>
          <a:p>
            <a:pPr marL="0" indent="0">
              <a:buNone/>
            </a:pPr>
            <a:r>
              <a:rPr lang="en-US" dirty="0">
                <a:solidFill>
                  <a:schemeClr val="accent6">
                    <a:lumMod val="75000"/>
                  </a:schemeClr>
                </a:solidFill>
              </a:rPr>
              <a:t>	we await our elders</a:t>
            </a:r>
          </a:p>
          <a:p>
            <a:pPr marL="0" indent="0">
              <a:buNone/>
            </a:pPr>
            <a:r>
              <a:rPr lang="en-US" dirty="0">
                <a:solidFill>
                  <a:schemeClr val="accent6">
                    <a:lumMod val="75000"/>
                  </a:schemeClr>
                </a:solidFill>
              </a:rPr>
              <a:t>		who bring rain. </a:t>
            </a:r>
            <a:endParaRPr lang="en-US" i="1" dirty="0">
              <a:solidFill>
                <a:schemeClr val="accent6">
                  <a:lumMod val="75000"/>
                </a:schemeClr>
              </a:solidFill>
            </a:endParaRPr>
          </a:p>
          <a:p>
            <a:pPr marL="0" indent="0">
              <a:buNone/>
            </a:pPr>
            <a:r>
              <a:rPr lang="en-US" i="1" dirty="0">
                <a:solidFill>
                  <a:schemeClr val="accent6">
                    <a:lumMod val="75000"/>
                  </a:schemeClr>
                </a:solidFill>
              </a:rPr>
              <a:t>			</a:t>
            </a:r>
            <a:r>
              <a:rPr lang="en-US" i="1" dirty="0">
                <a:solidFill>
                  <a:schemeClr val="accent6"/>
                </a:solidFill>
              </a:rPr>
              <a:t>*</a:t>
            </a:r>
            <a:r>
              <a:rPr lang="en-US" i="1" dirty="0" err="1">
                <a:solidFill>
                  <a:schemeClr val="accent6"/>
                </a:solidFill>
              </a:rPr>
              <a:t>itaha</a:t>
            </a:r>
            <a:r>
              <a:rPr lang="en-US" i="1" dirty="0">
                <a:solidFill>
                  <a:schemeClr val="accent6"/>
                </a:solidFill>
              </a:rPr>
              <a:t> </a:t>
            </a:r>
            <a:r>
              <a:rPr lang="en-US" i="1" dirty="0" err="1">
                <a:solidFill>
                  <a:schemeClr val="accent6"/>
                </a:solidFill>
              </a:rPr>
              <a:t>taawa</a:t>
            </a:r>
            <a:r>
              <a:rPr lang="en-US" i="1" dirty="0">
                <a:solidFill>
                  <a:schemeClr val="accent6"/>
                </a:solidFill>
              </a:rPr>
              <a:t>: my uncle, the sun</a:t>
            </a:r>
          </a:p>
        </p:txBody>
      </p:sp>
      <p:sp>
        <p:nvSpPr>
          <p:cNvPr id="5" name="Rectangle 4">
            <a:extLst>
              <a:ext uri="{FF2B5EF4-FFF2-40B4-BE49-F238E27FC236}">
                <a16:creationId xmlns:a16="http://schemas.microsoft.com/office/drawing/2014/main" id="{D5B5A1B7-EC4D-4C5C-9595-4F05D7606378}"/>
              </a:ext>
            </a:extLst>
          </p:cNvPr>
          <p:cNvSpPr/>
          <p:nvPr/>
        </p:nvSpPr>
        <p:spPr>
          <a:xfrm>
            <a:off x="96819" y="86061"/>
            <a:ext cx="11984019" cy="6635414"/>
          </a:xfrm>
          <a:prstGeom prst="rect">
            <a:avLst/>
          </a:pr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8A9178C-66DC-FA47-9856-BD6D82B74411}"/>
              </a:ext>
            </a:extLst>
          </p:cNvPr>
          <p:cNvSpPr txBox="1"/>
          <p:nvPr/>
        </p:nvSpPr>
        <p:spPr>
          <a:xfrm>
            <a:off x="533110" y="5292545"/>
            <a:ext cx="3327309" cy="1169551"/>
          </a:xfrm>
          <a:prstGeom prst="rect">
            <a:avLst/>
          </a:prstGeom>
          <a:noFill/>
        </p:spPr>
        <p:txBody>
          <a:bodyPr wrap="square" rtlCol="0">
            <a:spAutoFit/>
          </a:bodyPr>
          <a:lstStyle/>
          <a:p>
            <a:r>
              <a:rPr lang="en-US" sz="1400" u="sng" dirty="0"/>
              <a:t>Reference for poem:</a:t>
            </a:r>
          </a:p>
          <a:p>
            <a:r>
              <a:rPr lang="en-US" sz="1400" dirty="0" err="1"/>
              <a:t>Lomatewama</a:t>
            </a:r>
            <a:r>
              <a:rPr lang="en-US" sz="1400" dirty="0"/>
              <a:t>, Ramson. Songs to the Corn: a Hopi Poet Writes about Corn. Rigby, 1997. </a:t>
            </a:r>
            <a:r>
              <a:rPr lang="en-US" sz="1400" dirty="0">
                <a:hlinkClick r:id="rId2"/>
              </a:rPr>
              <a:t>https://edsitement.neh.gov/lesson-plans/lesson-2-hopi-poetry</a:t>
            </a:r>
            <a:r>
              <a:rPr lang="en-US" sz="1400" dirty="0"/>
              <a:t> </a:t>
            </a:r>
          </a:p>
        </p:txBody>
      </p:sp>
    </p:spTree>
    <p:extLst>
      <p:ext uri="{BB962C8B-B14F-4D97-AF65-F5344CB8AC3E}">
        <p14:creationId xmlns:p14="http://schemas.microsoft.com/office/powerpoint/2010/main" val="3412649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4A5AD-3C77-4A95-B9BB-EBA21E53705F}"/>
              </a:ext>
            </a:extLst>
          </p:cNvPr>
          <p:cNvSpPr>
            <a:spLocks noGrp="1"/>
          </p:cNvSpPr>
          <p:nvPr>
            <p:ph type="title"/>
          </p:nvPr>
        </p:nvSpPr>
        <p:spPr>
          <a:xfrm>
            <a:off x="707571" y="38551"/>
            <a:ext cx="10515600" cy="1325563"/>
          </a:xfrm>
          <a:noFill/>
          <a:ln>
            <a:noFill/>
          </a:ln>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US" sz="3200" dirty="0">
                <a:solidFill>
                  <a:schemeClr val="tx1"/>
                </a:solidFill>
              </a:rPr>
              <a:t>Poem (</a:t>
            </a:r>
            <a:r>
              <a:rPr lang="en-US" sz="3200" dirty="0" err="1">
                <a:solidFill>
                  <a:schemeClr val="tx1"/>
                </a:solidFill>
                <a:ea typeface="+mn-lt"/>
                <a:cs typeface="+mn-lt"/>
              </a:rPr>
              <a:t>Lomatewama</a:t>
            </a:r>
            <a:r>
              <a:rPr lang="en-US" sz="3200" dirty="0">
                <a:solidFill>
                  <a:schemeClr val="tx1"/>
                </a:solidFill>
                <a:ea typeface="+mn-lt"/>
                <a:cs typeface="+mn-lt"/>
              </a:rPr>
              <a:t>)</a:t>
            </a:r>
            <a:r>
              <a:rPr lang="en-US" sz="3200" dirty="0">
                <a:solidFill>
                  <a:schemeClr val="tx1"/>
                </a:solidFill>
              </a:rPr>
              <a:t> Questions</a:t>
            </a:r>
            <a:endParaRPr lang="en-US" sz="3200" dirty="0">
              <a:solidFill>
                <a:schemeClr val="tx1"/>
              </a:solidFill>
              <a:cs typeface="Calibri"/>
            </a:endParaRPr>
          </a:p>
        </p:txBody>
      </p:sp>
      <p:sp>
        <p:nvSpPr>
          <p:cNvPr id="3" name="Content Placeholder 2">
            <a:extLst>
              <a:ext uri="{FF2B5EF4-FFF2-40B4-BE49-F238E27FC236}">
                <a16:creationId xmlns:a16="http://schemas.microsoft.com/office/drawing/2014/main" id="{DDA468BA-23CF-4CCD-9F5C-49B8FEDA73F3}"/>
              </a:ext>
            </a:extLst>
          </p:cNvPr>
          <p:cNvSpPr>
            <a:spLocks noGrp="1"/>
          </p:cNvSpPr>
          <p:nvPr>
            <p:ph idx="1"/>
          </p:nvPr>
        </p:nvSpPr>
        <p:spPr>
          <a:xfrm>
            <a:off x="307521" y="1124289"/>
            <a:ext cx="11315700" cy="5597186"/>
          </a:xfrm>
        </p:spPr>
        <p:txBody>
          <a:bodyPr vert="horz" lIns="91440" tIns="45720" rIns="91440" bIns="45720" rtlCol="0" anchor="t">
            <a:normAutofit/>
          </a:bodyPr>
          <a:lstStyle/>
          <a:p>
            <a:pPr marL="228600" lvl="2" indent="0">
              <a:spcBef>
                <a:spcPts val="0"/>
              </a:spcBef>
              <a:buNone/>
            </a:pPr>
            <a:r>
              <a:rPr lang="en-US" sz="2400" dirty="0"/>
              <a:t>1. Identify the factors mentioned in the poem that affect the growth of corn.</a:t>
            </a:r>
          </a:p>
          <a:p>
            <a:pPr marL="228600" lvl="2" indent="0">
              <a:spcBef>
                <a:spcPts val="0"/>
              </a:spcBef>
              <a:buNone/>
            </a:pPr>
            <a:r>
              <a:rPr lang="en-US" sz="2400" dirty="0">
                <a:solidFill>
                  <a:schemeClr val="accent6"/>
                </a:solidFill>
              </a:rPr>
              <a:t>Soil, sun, rain.</a:t>
            </a:r>
          </a:p>
          <a:p>
            <a:pPr marL="228600" lvl="2" indent="0">
              <a:spcBef>
                <a:spcPts val="0"/>
              </a:spcBef>
              <a:buNone/>
            </a:pPr>
            <a:endParaRPr lang="en-US" sz="2400" dirty="0">
              <a:solidFill>
                <a:schemeClr val="accent6"/>
              </a:solidFill>
            </a:endParaRPr>
          </a:p>
          <a:p>
            <a:pPr marL="228600" lvl="2" indent="0">
              <a:spcBef>
                <a:spcPts val="0"/>
              </a:spcBef>
              <a:buNone/>
            </a:pPr>
            <a:r>
              <a:rPr lang="en-US" sz="2400" dirty="0"/>
              <a:t>2. What do you think the poet means by “the corn grows in happiness”?</a:t>
            </a:r>
            <a:endParaRPr lang="en-US" sz="2400" dirty="0">
              <a:cs typeface="Calibri"/>
            </a:endParaRPr>
          </a:p>
          <a:p>
            <a:pPr marL="228600" lvl="2" indent="0">
              <a:spcBef>
                <a:spcPts val="0"/>
              </a:spcBef>
              <a:buNone/>
            </a:pPr>
            <a:r>
              <a:rPr lang="en-US" sz="2400" b="1" dirty="0">
                <a:solidFill>
                  <a:schemeClr val="accent6"/>
                </a:solidFill>
              </a:rPr>
              <a:t>Possible answer: </a:t>
            </a:r>
            <a:r>
              <a:rPr lang="en-US" sz="2400" dirty="0">
                <a:solidFill>
                  <a:schemeClr val="accent6"/>
                </a:solidFill>
              </a:rPr>
              <a:t>the corn is growing so it must be healthy and well taken care of.</a:t>
            </a:r>
          </a:p>
          <a:p>
            <a:pPr marL="228600" lvl="2" indent="0">
              <a:spcBef>
                <a:spcPts val="0"/>
              </a:spcBef>
              <a:buNone/>
            </a:pPr>
            <a:r>
              <a:rPr lang="en-US" sz="2400" b="1" dirty="0">
                <a:solidFill>
                  <a:schemeClr val="accent6"/>
                </a:solidFill>
              </a:rPr>
              <a:t>Possible answer: </a:t>
            </a:r>
            <a:r>
              <a:rPr lang="en-US" sz="2400" dirty="0">
                <a:solidFill>
                  <a:schemeClr val="accent6"/>
                </a:solidFill>
              </a:rPr>
              <a:t>the corn is growing, and it is fulfilling its purpose to be a corn plant.</a:t>
            </a:r>
          </a:p>
          <a:p>
            <a:pPr marL="228600" lvl="2" indent="0">
              <a:spcBef>
                <a:spcPts val="0"/>
              </a:spcBef>
              <a:buNone/>
            </a:pPr>
            <a:endParaRPr lang="en-US" sz="2400" dirty="0">
              <a:solidFill>
                <a:schemeClr val="accent6"/>
              </a:solidFill>
            </a:endParaRPr>
          </a:p>
          <a:p>
            <a:pPr marL="228600" lvl="2" indent="0">
              <a:spcBef>
                <a:spcPts val="0"/>
              </a:spcBef>
              <a:buNone/>
            </a:pPr>
            <a:r>
              <a:rPr lang="en-US" sz="2400" dirty="0"/>
              <a:t>3. Why do you think the poet refers to the sun as “uncle”?</a:t>
            </a:r>
          </a:p>
          <a:p>
            <a:pPr marL="228600" lvl="2" indent="0">
              <a:spcBef>
                <a:spcPts val="0"/>
              </a:spcBef>
              <a:buNone/>
            </a:pPr>
            <a:r>
              <a:rPr lang="en-US" sz="2400" b="1" dirty="0">
                <a:solidFill>
                  <a:schemeClr val="accent6"/>
                </a:solidFill>
              </a:rPr>
              <a:t>Possible answer: </a:t>
            </a:r>
            <a:r>
              <a:rPr lang="en-US" sz="2400" dirty="0">
                <a:solidFill>
                  <a:schemeClr val="accent6"/>
                </a:solidFill>
              </a:rPr>
              <a:t>the poet who is also the farmer in the poem seems to have a deep connection with the land and nature. Sees the sun as an “uncle”, someone who helps him grow his food every day.</a:t>
            </a:r>
          </a:p>
          <a:p>
            <a:pPr marL="228600" lvl="2" indent="0">
              <a:spcBef>
                <a:spcPts val="0"/>
              </a:spcBef>
              <a:buNone/>
            </a:pPr>
            <a:endParaRPr lang="en-US" sz="2400" dirty="0">
              <a:solidFill>
                <a:schemeClr val="accent6"/>
              </a:solidFill>
            </a:endParaRPr>
          </a:p>
          <a:p>
            <a:pPr marL="228600" lvl="2" indent="0">
              <a:spcBef>
                <a:spcPts val="0"/>
              </a:spcBef>
              <a:buNone/>
            </a:pPr>
            <a:r>
              <a:rPr lang="en-US" sz="2400" dirty="0"/>
              <a:t>4. Who are the “elders”? Why do you think the poet refers to them as “elders”? </a:t>
            </a:r>
          </a:p>
          <a:p>
            <a:pPr marL="228600" lvl="2" indent="0">
              <a:spcBef>
                <a:spcPts val="0"/>
              </a:spcBef>
              <a:buNone/>
            </a:pPr>
            <a:r>
              <a:rPr lang="en-US" sz="2400" b="1" dirty="0">
                <a:solidFill>
                  <a:schemeClr val="accent6"/>
                </a:solidFill>
              </a:rPr>
              <a:t>Possible answer: </a:t>
            </a:r>
            <a:r>
              <a:rPr lang="en-US" sz="2400" dirty="0">
                <a:solidFill>
                  <a:schemeClr val="accent6"/>
                </a:solidFill>
              </a:rPr>
              <a:t>Rain clouds that bring moisture/rain. Rain has been around for millennia, like ancestors, and the clouds are respected for their gifts.</a:t>
            </a:r>
          </a:p>
          <a:p>
            <a:pPr marL="228600" lvl="2" indent="0">
              <a:spcBef>
                <a:spcPts val="0"/>
              </a:spcBef>
              <a:buNone/>
            </a:pPr>
            <a:endParaRPr lang="en-US" sz="2400" dirty="0">
              <a:solidFill>
                <a:schemeClr val="accent6"/>
              </a:solidFill>
            </a:endParaRPr>
          </a:p>
        </p:txBody>
      </p:sp>
      <p:sp>
        <p:nvSpPr>
          <p:cNvPr id="5" name="Rectangle 4">
            <a:extLst>
              <a:ext uri="{FF2B5EF4-FFF2-40B4-BE49-F238E27FC236}">
                <a16:creationId xmlns:a16="http://schemas.microsoft.com/office/drawing/2014/main" id="{D5B5A1B7-EC4D-4C5C-9595-4F05D7606378}"/>
              </a:ext>
            </a:extLst>
          </p:cNvPr>
          <p:cNvSpPr/>
          <p:nvPr/>
        </p:nvSpPr>
        <p:spPr>
          <a:xfrm>
            <a:off x="96819" y="86061"/>
            <a:ext cx="11984019" cy="6635414"/>
          </a:xfrm>
          <a:prstGeom prst="rect">
            <a:avLst/>
          </a:pr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816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4A5AD-3C77-4A95-B9BB-EBA21E53705F}"/>
              </a:ext>
            </a:extLst>
          </p:cNvPr>
          <p:cNvSpPr>
            <a:spLocks noGrp="1"/>
          </p:cNvSpPr>
          <p:nvPr>
            <p:ph type="title"/>
          </p:nvPr>
        </p:nvSpPr>
        <p:spPr/>
        <p:txBody>
          <a:bodyPr/>
          <a:lstStyle/>
          <a:p>
            <a:r>
              <a:rPr lang="en-US" dirty="0"/>
              <a:t>Relationships in nature</a:t>
            </a:r>
          </a:p>
        </p:txBody>
      </p:sp>
      <p:sp>
        <p:nvSpPr>
          <p:cNvPr id="3" name="Content Placeholder 2">
            <a:extLst>
              <a:ext uri="{FF2B5EF4-FFF2-40B4-BE49-F238E27FC236}">
                <a16:creationId xmlns:a16="http://schemas.microsoft.com/office/drawing/2014/main" id="{DDA468BA-23CF-4CCD-9F5C-49B8FEDA73F3}"/>
              </a:ext>
            </a:extLst>
          </p:cNvPr>
          <p:cNvSpPr>
            <a:spLocks noGrp="1"/>
          </p:cNvSpPr>
          <p:nvPr>
            <p:ph idx="1"/>
          </p:nvPr>
        </p:nvSpPr>
        <p:spPr>
          <a:xfrm>
            <a:off x="989216" y="1534572"/>
            <a:ext cx="9794358" cy="4456978"/>
          </a:xfrm>
        </p:spPr>
        <p:txBody>
          <a:bodyPr>
            <a:normAutofit/>
          </a:bodyPr>
          <a:lstStyle/>
          <a:p>
            <a:r>
              <a:rPr lang="en-US" dirty="0"/>
              <a:t>In what ways can relationships be </a:t>
            </a:r>
            <a:r>
              <a:rPr lang="en-US" dirty="0">
                <a:solidFill>
                  <a:schemeClr val="accent2">
                    <a:lumMod val="75000"/>
                  </a:schemeClr>
                </a:solidFill>
              </a:rPr>
              <a:t>positive or negative? </a:t>
            </a:r>
            <a:r>
              <a:rPr lang="en-US" dirty="0"/>
              <a:t>Or</a:t>
            </a:r>
            <a:r>
              <a:rPr lang="en-US" dirty="0">
                <a:solidFill>
                  <a:schemeClr val="accent2">
                    <a:lumMod val="75000"/>
                  </a:schemeClr>
                </a:solidFill>
              </a:rPr>
              <a:t> supportive versus harmful?</a:t>
            </a:r>
          </a:p>
          <a:p>
            <a:pPr marL="457200" lvl="1" indent="0">
              <a:buNone/>
            </a:pPr>
            <a:endParaRPr lang="en-US" dirty="0"/>
          </a:p>
          <a:p>
            <a:r>
              <a:rPr lang="en-US" dirty="0">
                <a:solidFill>
                  <a:schemeClr val="accent2">
                    <a:lumMod val="75000"/>
                  </a:schemeClr>
                </a:solidFill>
              </a:rPr>
              <a:t>Symbiosis</a:t>
            </a:r>
            <a:r>
              <a:rPr lang="en-US" dirty="0"/>
              <a:t> is a relationship between two species in which at least one of the species benefits. </a:t>
            </a:r>
          </a:p>
          <a:p>
            <a:pPr marL="0" indent="0">
              <a:buNone/>
            </a:pPr>
            <a:endParaRPr lang="en-US" dirty="0"/>
          </a:p>
          <a:p>
            <a:r>
              <a:rPr lang="en-US" dirty="0"/>
              <a:t>There are </a:t>
            </a:r>
            <a:r>
              <a:rPr lang="en-US" dirty="0">
                <a:solidFill>
                  <a:schemeClr val="accent2">
                    <a:lumMod val="75000"/>
                  </a:schemeClr>
                </a:solidFill>
              </a:rPr>
              <a:t>three </a:t>
            </a:r>
            <a:r>
              <a:rPr lang="en-US" dirty="0"/>
              <a:t>different types of </a:t>
            </a:r>
            <a:r>
              <a:rPr lang="en-US" dirty="0">
                <a:solidFill>
                  <a:schemeClr val="accent2">
                    <a:lumMod val="75000"/>
                  </a:schemeClr>
                </a:solidFill>
              </a:rPr>
              <a:t>symbiotic relationships</a:t>
            </a:r>
            <a:r>
              <a:rPr lang="en-US" dirty="0"/>
              <a:t>: </a:t>
            </a:r>
          </a:p>
          <a:p>
            <a:pPr marL="914400" lvl="1" indent="-457200">
              <a:buFont typeface="+mj-lt"/>
              <a:buAutoNum type="arabicPeriod"/>
            </a:pPr>
            <a:r>
              <a:rPr lang="en-US" dirty="0">
                <a:solidFill>
                  <a:schemeClr val="accent2"/>
                </a:solidFill>
              </a:rPr>
              <a:t>Mutualism - </a:t>
            </a:r>
            <a:r>
              <a:rPr lang="en-US" dirty="0"/>
              <a:t>two species benefit </a:t>
            </a:r>
            <a:endParaRPr lang="en-US" dirty="0">
              <a:solidFill>
                <a:schemeClr val="accent2"/>
              </a:solidFill>
            </a:endParaRPr>
          </a:p>
          <a:p>
            <a:pPr marL="914400" lvl="1" indent="-457200">
              <a:buFont typeface="+mj-lt"/>
              <a:buAutoNum type="arabicPeriod"/>
            </a:pPr>
            <a:r>
              <a:rPr lang="en-US" dirty="0">
                <a:solidFill>
                  <a:schemeClr val="accent2"/>
                </a:solidFill>
              </a:rPr>
              <a:t>Commensalism - </a:t>
            </a:r>
            <a:r>
              <a:rPr lang="en-US" dirty="0"/>
              <a:t>one species benefits, and the other is neutral</a:t>
            </a:r>
            <a:endParaRPr lang="en-US" dirty="0">
              <a:solidFill>
                <a:schemeClr val="accent2"/>
              </a:solidFill>
            </a:endParaRPr>
          </a:p>
          <a:p>
            <a:pPr marL="914400" lvl="1" indent="-457200">
              <a:buFont typeface="+mj-lt"/>
              <a:buAutoNum type="arabicPeriod"/>
            </a:pPr>
            <a:r>
              <a:rPr lang="en-US" dirty="0">
                <a:solidFill>
                  <a:schemeClr val="accent2"/>
                </a:solidFill>
              </a:rPr>
              <a:t>Parasitism - </a:t>
            </a:r>
            <a:r>
              <a:rPr lang="en-US" dirty="0"/>
              <a:t>one species benefits, and the other is harmed</a:t>
            </a:r>
            <a:endParaRPr lang="en-US" dirty="0">
              <a:solidFill>
                <a:schemeClr val="accent2"/>
              </a:solidFill>
            </a:endParaRPr>
          </a:p>
        </p:txBody>
      </p:sp>
      <p:sp>
        <p:nvSpPr>
          <p:cNvPr id="5" name="Rectangle 4">
            <a:extLst>
              <a:ext uri="{FF2B5EF4-FFF2-40B4-BE49-F238E27FC236}">
                <a16:creationId xmlns:a16="http://schemas.microsoft.com/office/drawing/2014/main" id="{D5B5A1B7-EC4D-4C5C-9595-4F05D7606378}"/>
              </a:ext>
            </a:extLst>
          </p:cNvPr>
          <p:cNvSpPr/>
          <p:nvPr/>
        </p:nvSpPr>
        <p:spPr>
          <a:xfrm>
            <a:off x="96819" y="86061"/>
            <a:ext cx="11984019" cy="6635414"/>
          </a:xfrm>
          <a:prstGeom prst="rect">
            <a:avLst/>
          </a:pr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un">
            <a:extLst>
              <a:ext uri="{FF2B5EF4-FFF2-40B4-BE49-F238E27FC236}">
                <a16:creationId xmlns:a16="http://schemas.microsoft.com/office/drawing/2014/main" id="{046922A8-D2E8-B246-B8ED-9C68FD62C49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27362" y="-52397"/>
            <a:ext cx="2004492" cy="2004492"/>
          </a:xfrm>
          <a:prstGeom prst="rect">
            <a:avLst/>
          </a:prstGeom>
        </p:spPr>
      </p:pic>
      <p:pic>
        <p:nvPicPr>
          <p:cNvPr id="8" name="Graphic 7" descr="Cactus">
            <a:extLst>
              <a:ext uri="{FF2B5EF4-FFF2-40B4-BE49-F238E27FC236}">
                <a16:creationId xmlns:a16="http://schemas.microsoft.com/office/drawing/2014/main" id="{C2E45512-B7CB-774E-B715-F4CB582DBC2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0" y="5106472"/>
            <a:ext cx="1703010" cy="1703010"/>
          </a:xfrm>
          <a:prstGeom prst="rect">
            <a:avLst/>
          </a:prstGeom>
        </p:spPr>
      </p:pic>
      <p:grpSp>
        <p:nvGrpSpPr>
          <p:cNvPr id="18" name="Group 17">
            <a:extLst>
              <a:ext uri="{FF2B5EF4-FFF2-40B4-BE49-F238E27FC236}">
                <a16:creationId xmlns:a16="http://schemas.microsoft.com/office/drawing/2014/main" id="{4990E729-9DC9-DE44-83C3-5A9BBC1649A7}"/>
              </a:ext>
            </a:extLst>
          </p:cNvPr>
          <p:cNvGrpSpPr/>
          <p:nvPr/>
        </p:nvGrpSpPr>
        <p:grpSpPr>
          <a:xfrm>
            <a:off x="6016220" y="4695664"/>
            <a:ext cx="875703" cy="457200"/>
            <a:chOff x="5786092" y="4649272"/>
            <a:chExt cx="875703" cy="457200"/>
          </a:xfrm>
        </p:grpSpPr>
        <p:pic>
          <p:nvPicPr>
            <p:cNvPr id="14" name="Graphic 13" descr="Smiling face with solid fill with solid fill">
              <a:extLst>
                <a:ext uri="{FF2B5EF4-FFF2-40B4-BE49-F238E27FC236}">
                  <a16:creationId xmlns:a16="http://schemas.microsoft.com/office/drawing/2014/main" id="{8664DD55-550E-9B4D-AE6E-9A47B93103A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786092" y="4649272"/>
              <a:ext cx="457200" cy="457200"/>
            </a:xfrm>
            <a:prstGeom prst="rect">
              <a:avLst/>
            </a:prstGeom>
          </p:spPr>
        </p:pic>
        <p:pic>
          <p:nvPicPr>
            <p:cNvPr id="15" name="Graphic 14" descr="Smiling face with solid fill with solid fill">
              <a:extLst>
                <a:ext uri="{FF2B5EF4-FFF2-40B4-BE49-F238E27FC236}">
                  <a16:creationId xmlns:a16="http://schemas.microsoft.com/office/drawing/2014/main" id="{7129E4C2-CF12-C641-BA0A-017D46B6A3C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204595" y="4649272"/>
              <a:ext cx="457200" cy="457200"/>
            </a:xfrm>
            <a:prstGeom prst="rect">
              <a:avLst/>
            </a:prstGeom>
          </p:spPr>
        </p:pic>
      </p:grpSp>
      <p:grpSp>
        <p:nvGrpSpPr>
          <p:cNvPr id="19" name="Group 18">
            <a:extLst>
              <a:ext uri="{FF2B5EF4-FFF2-40B4-BE49-F238E27FC236}">
                <a16:creationId xmlns:a16="http://schemas.microsoft.com/office/drawing/2014/main" id="{AE852E1B-0127-B846-B986-4567292CF28D}"/>
              </a:ext>
            </a:extLst>
          </p:cNvPr>
          <p:cNvGrpSpPr/>
          <p:nvPr/>
        </p:nvGrpSpPr>
        <p:grpSpPr>
          <a:xfrm>
            <a:off x="9715965" y="5000134"/>
            <a:ext cx="871959" cy="457200"/>
            <a:chOff x="9716439" y="4924264"/>
            <a:chExt cx="871959" cy="457200"/>
          </a:xfrm>
        </p:grpSpPr>
        <p:pic>
          <p:nvPicPr>
            <p:cNvPr id="10" name="Graphic 9" descr="Neutral face with solid fill with solid fill">
              <a:extLst>
                <a:ext uri="{FF2B5EF4-FFF2-40B4-BE49-F238E27FC236}">
                  <a16:creationId xmlns:a16="http://schemas.microsoft.com/office/drawing/2014/main" id="{4A3535A7-D0A1-BA43-8428-09126B97603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131198" y="4924264"/>
              <a:ext cx="457200" cy="457200"/>
            </a:xfrm>
            <a:prstGeom prst="rect">
              <a:avLst/>
            </a:prstGeom>
          </p:spPr>
        </p:pic>
        <p:pic>
          <p:nvPicPr>
            <p:cNvPr id="16" name="Graphic 15" descr="Smiling face with solid fill with solid fill">
              <a:extLst>
                <a:ext uri="{FF2B5EF4-FFF2-40B4-BE49-F238E27FC236}">
                  <a16:creationId xmlns:a16="http://schemas.microsoft.com/office/drawing/2014/main" id="{7BC2A271-53B1-3648-99E4-ED6231CBB84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716439" y="4924264"/>
              <a:ext cx="457200" cy="457200"/>
            </a:xfrm>
            <a:prstGeom prst="rect">
              <a:avLst/>
            </a:prstGeom>
          </p:spPr>
        </p:pic>
      </p:grpSp>
      <p:grpSp>
        <p:nvGrpSpPr>
          <p:cNvPr id="20" name="Group 19">
            <a:extLst>
              <a:ext uri="{FF2B5EF4-FFF2-40B4-BE49-F238E27FC236}">
                <a16:creationId xmlns:a16="http://schemas.microsoft.com/office/drawing/2014/main" id="{6F470FC2-E6E5-5348-BDBF-46F1283955A7}"/>
              </a:ext>
            </a:extLst>
          </p:cNvPr>
          <p:cNvGrpSpPr/>
          <p:nvPr/>
        </p:nvGrpSpPr>
        <p:grpSpPr>
          <a:xfrm>
            <a:off x="9173930" y="5437029"/>
            <a:ext cx="894709" cy="458020"/>
            <a:chOff x="9257710" y="5342787"/>
            <a:chExt cx="894709" cy="458020"/>
          </a:xfrm>
        </p:grpSpPr>
        <p:pic>
          <p:nvPicPr>
            <p:cNvPr id="6" name="Graphic 5" descr="Sad face with solid fill with solid fill">
              <a:extLst>
                <a:ext uri="{FF2B5EF4-FFF2-40B4-BE49-F238E27FC236}">
                  <a16:creationId xmlns:a16="http://schemas.microsoft.com/office/drawing/2014/main" id="{CCA184A2-6138-2C41-91E2-11150374C450}"/>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695219" y="5342787"/>
              <a:ext cx="457200" cy="457200"/>
            </a:xfrm>
            <a:prstGeom prst="rect">
              <a:avLst/>
            </a:prstGeom>
          </p:spPr>
        </p:pic>
        <p:pic>
          <p:nvPicPr>
            <p:cNvPr id="17" name="Graphic 16" descr="Smiling face with solid fill with solid fill">
              <a:extLst>
                <a:ext uri="{FF2B5EF4-FFF2-40B4-BE49-F238E27FC236}">
                  <a16:creationId xmlns:a16="http://schemas.microsoft.com/office/drawing/2014/main" id="{712481B0-D563-3140-9A33-135D404EC17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257710" y="5343607"/>
              <a:ext cx="457200" cy="457200"/>
            </a:xfrm>
            <a:prstGeom prst="rect">
              <a:avLst/>
            </a:prstGeom>
          </p:spPr>
        </p:pic>
      </p:grpSp>
    </p:spTree>
    <p:extLst>
      <p:ext uri="{BB962C8B-B14F-4D97-AF65-F5344CB8AC3E}">
        <p14:creationId xmlns:p14="http://schemas.microsoft.com/office/powerpoint/2010/main" val="61094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52">
            <a:extLst>
              <a:ext uri="{FF2B5EF4-FFF2-40B4-BE49-F238E27FC236}">
                <a16:creationId xmlns:a16="http://schemas.microsoft.com/office/drawing/2014/main" id="{85C64002-63D3-BE4F-A9C9-7F2D581AE52F}"/>
              </a:ext>
            </a:extLst>
          </p:cNvPr>
          <p:cNvSpPr/>
          <p:nvPr/>
        </p:nvSpPr>
        <p:spPr>
          <a:xfrm>
            <a:off x="5196404" y="1494830"/>
            <a:ext cx="2249660" cy="1426097"/>
          </a:xfrm>
          <a:custGeom>
            <a:avLst/>
            <a:gdLst>
              <a:gd name="connsiteX0" fmla="*/ 950258 w 1990367"/>
              <a:gd name="connsiteY0" fmla="*/ 0 h 950259"/>
              <a:gd name="connsiteX1" fmla="*/ 788894 w 1990367"/>
              <a:gd name="connsiteY1" fmla="*/ 17929 h 950259"/>
              <a:gd name="connsiteX2" fmla="*/ 573741 w 1990367"/>
              <a:gd name="connsiteY2" fmla="*/ 35859 h 950259"/>
              <a:gd name="connsiteX3" fmla="*/ 394447 w 1990367"/>
              <a:gd name="connsiteY3" fmla="*/ 89647 h 950259"/>
              <a:gd name="connsiteX4" fmla="*/ 322729 w 1990367"/>
              <a:gd name="connsiteY4" fmla="*/ 107576 h 950259"/>
              <a:gd name="connsiteX5" fmla="*/ 215153 w 1990367"/>
              <a:gd name="connsiteY5" fmla="*/ 179294 h 950259"/>
              <a:gd name="connsiteX6" fmla="*/ 179294 w 1990367"/>
              <a:gd name="connsiteY6" fmla="*/ 233082 h 950259"/>
              <a:gd name="connsiteX7" fmla="*/ 71717 w 1990367"/>
              <a:gd name="connsiteY7" fmla="*/ 340659 h 950259"/>
              <a:gd name="connsiteX8" fmla="*/ 35858 w 1990367"/>
              <a:gd name="connsiteY8" fmla="*/ 448235 h 950259"/>
              <a:gd name="connsiteX9" fmla="*/ 0 w 1990367"/>
              <a:gd name="connsiteY9" fmla="*/ 591671 h 950259"/>
              <a:gd name="connsiteX10" fmla="*/ 17929 w 1990367"/>
              <a:gd name="connsiteY10" fmla="*/ 735106 h 950259"/>
              <a:gd name="connsiteX11" fmla="*/ 179294 w 1990367"/>
              <a:gd name="connsiteY11" fmla="*/ 788894 h 950259"/>
              <a:gd name="connsiteX12" fmla="*/ 233082 w 1990367"/>
              <a:gd name="connsiteY12" fmla="*/ 806823 h 950259"/>
              <a:gd name="connsiteX13" fmla="*/ 358588 w 1990367"/>
              <a:gd name="connsiteY13" fmla="*/ 824753 h 950259"/>
              <a:gd name="connsiteX14" fmla="*/ 735105 w 1990367"/>
              <a:gd name="connsiteY14" fmla="*/ 860612 h 950259"/>
              <a:gd name="connsiteX15" fmla="*/ 842682 w 1990367"/>
              <a:gd name="connsiteY15" fmla="*/ 878541 h 950259"/>
              <a:gd name="connsiteX16" fmla="*/ 896470 w 1990367"/>
              <a:gd name="connsiteY16" fmla="*/ 896471 h 950259"/>
              <a:gd name="connsiteX17" fmla="*/ 1147482 w 1990367"/>
              <a:gd name="connsiteY17" fmla="*/ 932329 h 950259"/>
              <a:gd name="connsiteX18" fmla="*/ 1255058 w 1990367"/>
              <a:gd name="connsiteY18" fmla="*/ 950259 h 950259"/>
              <a:gd name="connsiteX19" fmla="*/ 1667435 w 1990367"/>
              <a:gd name="connsiteY19" fmla="*/ 932329 h 950259"/>
              <a:gd name="connsiteX20" fmla="*/ 1775011 w 1990367"/>
              <a:gd name="connsiteY20" fmla="*/ 896471 h 950259"/>
              <a:gd name="connsiteX21" fmla="*/ 1846729 w 1990367"/>
              <a:gd name="connsiteY21" fmla="*/ 770965 h 950259"/>
              <a:gd name="connsiteX22" fmla="*/ 1882588 w 1990367"/>
              <a:gd name="connsiteY22" fmla="*/ 717176 h 950259"/>
              <a:gd name="connsiteX23" fmla="*/ 1900517 w 1990367"/>
              <a:gd name="connsiteY23" fmla="*/ 663388 h 950259"/>
              <a:gd name="connsiteX24" fmla="*/ 1918447 w 1990367"/>
              <a:gd name="connsiteY24" fmla="*/ 591671 h 950259"/>
              <a:gd name="connsiteX25" fmla="*/ 1954305 w 1990367"/>
              <a:gd name="connsiteY25" fmla="*/ 537882 h 950259"/>
              <a:gd name="connsiteX26" fmla="*/ 1972235 w 1990367"/>
              <a:gd name="connsiteY26" fmla="*/ 448235 h 950259"/>
              <a:gd name="connsiteX27" fmla="*/ 1990164 w 1990367"/>
              <a:gd name="connsiteY27" fmla="*/ 394447 h 950259"/>
              <a:gd name="connsiteX28" fmla="*/ 1918447 w 1990367"/>
              <a:gd name="connsiteY28" fmla="*/ 143435 h 950259"/>
              <a:gd name="connsiteX29" fmla="*/ 1864658 w 1990367"/>
              <a:gd name="connsiteY29" fmla="*/ 125506 h 950259"/>
              <a:gd name="connsiteX30" fmla="*/ 1810870 w 1990367"/>
              <a:gd name="connsiteY30" fmla="*/ 89647 h 950259"/>
              <a:gd name="connsiteX31" fmla="*/ 1757082 w 1990367"/>
              <a:gd name="connsiteY31" fmla="*/ 71718 h 950259"/>
              <a:gd name="connsiteX32" fmla="*/ 1506070 w 1990367"/>
              <a:gd name="connsiteY32" fmla="*/ 17929 h 950259"/>
              <a:gd name="connsiteX33" fmla="*/ 842682 w 1990367"/>
              <a:gd name="connsiteY33" fmla="*/ 17929 h 950259"/>
              <a:gd name="connsiteX34" fmla="*/ 824753 w 1990367"/>
              <a:gd name="connsiteY34" fmla="*/ 0 h 95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990367" h="950259">
                <a:moveTo>
                  <a:pt x="950258" y="0"/>
                </a:moveTo>
                <a:lnTo>
                  <a:pt x="788894" y="17929"/>
                </a:lnTo>
                <a:cubicBezTo>
                  <a:pt x="717252" y="24752"/>
                  <a:pt x="645152" y="26933"/>
                  <a:pt x="573741" y="35859"/>
                </a:cubicBezTo>
                <a:cubicBezTo>
                  <a:pt x="516816" y="42975"/>
                  <a:pt x="446460" y="76644"/>
                  <a:pt x="394447" y="89647"/>
                </a:cubicBezTo>
                <a:lnTo>
                  <a:pt x="322729" y="107576"/>
                </a:lnTo>
                <a:cubicBezTo>
                  <a:pt x="286870" y="131482"/>
                  <a:pt x="239059" y="143435"/>
                  <a:pt x="215153" y="179294"/>
                </a:cubicBezTo>
                <a:cubicBezTo>
                  <a:pt x="203200" y="197223"/>
                  <a:pt x="194531" y="217845"/>
                  <a:pt x="179294" y="233082"/>
                </a:cubicBezTo>
                <a:cubicBezTo>
                  <a:pt x="45859" y="366517"/>
                  <a:pt x="156225" y="213897"/>
                  <a:pt x="71717" y="340659"/>
                </a:cubicBezTo>
                <a:cubicBezTo>
                  <a:pt x="59764" y="376518"/>
                  <a:pt x="45025" y="411565"/>
                  <a:pt x="35858" y="448235"/>
                </a:cubicBezTo>
                <a:lnTo>
                  <a:pt x="0" y="591671"/>
                </a:lnTo>
                <a:cubicBezTo>
                  <a:pt x="5976" y="639483"/>
                  <a:pt x="-3619" y="692009"/>
                  <a:pt x="17929" y="735106"/>
                </a:cubicBezTo>
                <a:cubicBezTo>
                  <a:pt x="34972" y="769191"/>
                  <a:pt x="156855" y="783284"/>
                  <a:pt x="179294" y="788894"/>
                </a:cubicBezTo>
                <a:cubicBezTo>
                  <a:pt x="197629" y="793478"/>
                  <a:pt x="214550" y="803117"/>
                  <a:pt x="233082" y="806823"/>
                </a:cubicBezTo>
                <a:cubicBezTo>
                  <a:pt x="274521" y="815111"/>
                  <a:pt x="316699" y="819168"/>
                  <a:pt x="358588" y="824753"/>
                </a:cubicBezTo>
                <a:cubicBezTo>
                  <a:pt x="546719" y="849837"/>
                  <a:pt x="506745" y="843045"/>
                  <a:pt x="735105" y="860612"/>
                </a:cubicBezTo>
                <a:cubicBezTo>
                  <a:pt x="770964" y="866588"/>
                  <a:pt x="807194" y="870655"/>
                  <a:pt x="842682" y="878541"/>
                </a:cubicBezTo>
                <a:cubicBezTo>
                  <a:pt x="861131" y="882641"/>
                  <a:pt x="877858" y="893187"/>
                  <a:pt x="896470" y="896471"/>
                </a:cubicBezTo>
                <a:cubicBezTo>
                  <a:pt x="979704" y="911159"/>
                  <a:pt x="1064112" y="918433"/>
                  <a:pt x="1147482" y="932329"/>
                </a:cubicBezTo>
                <a:lnTo>
                  <a:pt x="1255058" y="950259"/>
                </a:lnTo>
                <a:cubicBezTo>
                  <a:pt x="1392517" y="944282"/>
                  <a:pt x="1530576" y="946487"/>
                  <a:pt x="1667435" y="932329"/>
                </a:cubicBezTo>
                <a:cubicBezTo>
                  <a:pt x="1705033" y="928440"/>
                  <a:pt x="1775011" y="896471"/>
                  <a:pt x="1775011" y="896471"/>
                </a:cubicBezTo>
                <a:cubicBezTo>
                  <a:pt x="1862376" y="765422"/>
                  <a:pt x="1755737" y="930200"/>
                  <a:pt x="1846729" y="770965"/>
                </a:cubicBezTo>
                <a:cubicBezTo>
                  <a:pt x="1857420" y="752255"/>
                  <a:pt x="1870635" y="735106"/>
                  <a:pt x="1882588" y="717176"/>
                </a:cubicBezTo>
                <a:cubicBezTo>
                  <a:pt x="1888564" y="699247"/>
                  <a:pt x="1895325" y="681560"/>
                  <a:pt x="1900517" y="663388"/>
                </a:cubicBezTo>
                <a:cubicBezTo>
                  <a:pt x="1907287" y="639695"/>
                  <a:pt x="1908740" y="614320"/>
                  <a:pt x="1918447" y="591671"/>
                </a:cubicBezTo>
                <a:cubicBezTo>
                  <a:pt x="1926935" y="571865"/>
                  <a:pt x="1942352" y="555812"/>
                  <a:pt x="1954305" y="537882"/>
                </a:cubicBezTo>
                <a:cubicBezTo>
                  <a:pt x="1960282" y="508000"/>
                  <a:pt x="1964844" y="477799"/>
                  <a:pt x="1972235" y="448235"/>
                </a:cubicBezTo>
                <a:cubicBezTo>
                  <a:pt x="1976819" y="429900"/>
                  <a:pt x="1990164" y="413346"/>
                  <a:pt x="1990164" y="394447"/>
                </a:cubicBezTo>
                <a:cubicBezTo>
                  <a:pt x="1990164" y="293114"/>
                  <a:pt x="1997873" y="209623"/>
                  <a:pt x="1918447" y="143435"/>
                </a:cubicBezTo>
                <a:cubicBezTo>
                  <a:pt x="1903928" y="131336"/>
                  <a:pt x="1882588" y="131482"/>
                  <a:pt x="1864658" y="125506"/>
                </a:cubicBezTo>
                <a:cubicBezTo>
                  <a:pt x="1846729" y="113553"/>
                  <a:pt x="1830144" y="99284"/>
                  <a:pt x="1810870" y="89647"/>
                </a:cubicBezTo>
                <a:cubicBezTo>
                  <a:pt x="1793966" y="81195"/>
                  <a:pt x="1775315" y="76691"/>
                  <a:pt x="1757082" y="71718"/>
                </a:cubicBezTo>
                <a:cubicBezTo>
                  <a:pt x="1616670" y="33424"/>
                  <a:pt x="1634014" y="39254"/>
                  <a:pt x="1506070" y="17929"/>
                </a:cubicBezTo>
                <a:cubicBezTo>
                  <a:pt x="1214257" y="31825"/>
                  <a:pt x="1117391" y="50248"/>
                  <a:pt x="842682" y="17929"/>
                </a:cubicBezTo>
                <a:cubicBezTo>
                  <a:pt x="834288" y="16941"/>
                  <a:pt x="830729" y="5976"/>
                  <a:pt x="824753" y="0"/>
                </a:cubicBezTo>
              </a:path>
            </a:pathLst>
          </a:cu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D5B5A1B7-EC4D-4C5C-9595-4F05D7606378}"/>
              </a:ext>
            </a:extLst>
          </p:cNvPr>
          <p:cNvSpPr/>
          <p:nvPr/>
        </p:nvSpPr>
        <p:spPr>
          <a:xfrm>
            <a:off x="96819" y="86061"/>
            <a:ext cx="11984019" cy="6635414"/>
          </a:xfrm>
          <a:prstGeom prst="rect">
            <a:avLst/>
          </a:pr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1F20F72-E965-7A4F-9A57-F3D17308EC8D}"/>
              </a:ext>
            </a:extLst>
          </p:cNvPr>
          <p:cNvSpPr/>
          <p:nvPr/>
        </p:nvSpPr>
        <p:spPr>
          <a:xfrm>
            <a:off x="4347131" y="1476714"/>
            <a:ext cx="3108960" cy="2327564"/>
          </a:xfrm>
          <a:prstGeom prst="rect">
            <a:avLst/>
          </a:prstGeom>
          <a:noFill/>
          <a:ln w="38100">
            <a:solidFill>
              <a:srgbClr val="F228B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8426D7DA-8BC3-5747-AF6C-2B0DDFDA7F34}"/>
              </a:ext>
            </a:extLst>
          </p:cNvPr>
          <p:cNvSpPr/>
          <p:nvPr/>
        </p:nvSpPr>
        <p:spPr>
          <a:xfrm>
            <a:off x="7065388" y="4217504"/>
            <a:ext cx="3108960" cy="2327564"/>
          </a:xfrm>
          <a:prstGeom prst="rect">
            <a:avLst/>
          </a:prstGeom>
          <a:noFill/>
          <a:ln w="38100">
            <a:solidFill>
              <a:srgbClr val="F228B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Rectangle 20">
            <a:extLst>
              <a:ext uri="{FF2B5EF4-FFF2-40B4-BE49-F238E27FC236}">
                <a16:creationId xmlns:a16="http://schemas.microsoft.com/office/drawing/2014/main" id="{E44C8EBF-09DB-5A45-913A-7A0EABB461FF}"/>
              </a:ext>
            </a:extLst>
          </p:cNvPr>
          <p:cNvSpPr/>
          <p:nvPr/>
        </p:nvSpPr>
        <p:spPr>
          <a:xfrm>
            <a:off x="2779519" y="4217504"/>
            <a:ext cx="3108960" cy="2327564"/>
          </a:xfrm>
          <a:prstGeom prst="rect">
            <a:avLst/>
          </a:prstGeom>
          <a:noFill/>
          <a:ln w="38100">
            <a:solidFill>
              <a:srgbClr val="F228B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2" name="Graphic 31" descr="Wolf with solid fill">
            <a:extLst>
              <a:ext uri="{FF2B5EF4-FFF2-40B4-BE49-F238E27FC236}">
                <a16:creationId xmlns:a16="http://schemas.microsoft.com/office/drawing/2014/main" id="{6DA2FB81-6ACB-5B43-94BB-72B75632834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89520" y="4522017"/>
            <a:ext cx="2098959" cy="2240419"/>
          </a:xfrm>
          <a:prstGeom prst="rect">
            <a:avLst/>
          </a:prstGeom>
        </p:spPr>
      </p:pic>
      <p:pic>
        <p:nvPicPr>
          <p:cNvPr id="34" name="Graphic 33" descr="Bug with solid fill">
            <a:extLst>
              <a:ext uri="{FF2B5EF4-FFF2-40B4-BE49-F238E27FC236}">
                <a16:creationId xmlns:a16="http://schemas.microsoft.com/office/drawing/2014/main" id="{469D67AD-843A-B149-9A56-AE46A6196D8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347131" y="5394864"/>
            <a:ext cx="253499" cy="253499"/>
          </a:xfrm>
          <a:prstGeom prst="rect">
            <a:avLst/>
          </a:prstGeom>
        </p:spPr>
      </p:pic>
      <p:pic>
        <p:nvPicPr>
          <p:cNvPr id="36" name="Graphic 35" descr="Arrow: Straight with solid fill">
            <a:extLst>
              <a:ext uri="{FF2B5EF4-FFF2-40B4-BE49-F238E27FC236}">
                <a16:creationId xmlns:a16="http://schemas.microsoft.com/office/drawing/2014/main" id="{6884CE07-FA57-A34E-8B07-5819B0E356F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3484893">
            <a:off x="3637100" y="4727285"/>
            <a:ext cx="850294" cy="914400"/>
          </a:xfrm>
          <a:prstGeom prst="rect">
            <a:avLst/>
          </a:prstGeom>
        </p:spPr>
      </p:pic>
      <p:pic>
        <p:nvPicPr>
          <p:cNvPr id="38" name="Graphic 37" descr="Cactus with solid fill">
            <a:extLst>
              <a:ext uri="{FF2B5EF4-FFF2-40B4-BE49-F238E27FC236}">
                <a16:creationId xmlns:a16="http://schemas.microsoft.com/office/drawing/2014/main" id="{8A5DEDBE-B38E-B34E-8253-52295EF07FE4}"/>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431126" y="4444556"/>
            <a:ext cx="2220735" cy="2220735"/>
          </a:xfrm>
          <a:prstGeom prst="rect">
            <a:avLst/>
          </a:prstGeom>
        </p:spPr>
      </p:pic>
      <p:pic>
        <p:nvPicPr>
          <p:cNvPr id="42" name="Graphic 41" descr="Lotus Flower with solid fill">
            <a:extLst>
              <a:ext uri="{FF2B5EF4-FFF2-40B4-BE49-F238E27FC236}">
                <a16:creationId xmlns:a16="http://schemas.microsoft.com/office/drawing/2014/main" id="{7BB11952-C63E-9246-99F1-454A4014A6CF}"/>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850621" y="4698609"/>
            <a:ext cx="194252" cy="358390"/>
          </a:xfrm>
          <a:prstGeom prst="rect">
            <a:avLst/>
          </a:prstGeom>
        </p:spPr>
      </p:pic>
      <p:pic>
        <p:nvPicPr>
          <p:cNvPr id="44" name="Graphic 43" descr="Lotus Flower with solid fill">
            <a:extLst>
              <a:ext uri="{FF2B5EF4-FFF2-40B4-BE49-F238E27FC236}">
                <a16:creationId xmlns:a16="http://schemas.microsoft.com/office/drawing/2014/main" id="{B540BBBB-A3EA-3644-8167-4DE723B19070}"/>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936220" y="5179761"/>
            <a:ext cx="194252" cy="358390"/>
          </a:xfrm>
          <a:prstGeom prst="rect">
            <a:avLst/>
          </a:prstGeom>
        </p:spPr>
      </p:pic>
      <p:pic>
        <p:nvPicPr>
          <p:cNvPr id="45" name="Graphic 44" descr="Lotus Flower with solid fill">
            <a:extLst>
              <a:ext uri="{FF2B5EF4-FFF2-40B4-BE49-F238E27FC236}">
                <a16:creationId xmlns:a16="http://schemas.microsoft.com/office/drawing/2014/main" id="{54D2C390-521B-584D-A43A-65A05882A381}"/>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355541" y="4375432"/>
            <a:ext cx="194252" cy="358390"/>
          </a:xfrm>
          <a:prstGeom prst="rect">
            <a:avLst/>
          </a:prstGeom>
        </p:spPr>
      </p:pic>
      <p:pic>
        <p:nvPicPr>
          <p:cNvPr id="46" name="Graphic 45" descr="Lotus Flower with solid fill">
            <a:extLst>
              <a:ext uri="{FF2B5EF4-FFF2-40B4-BE49-F238E27FC236}">
                <a16:creationId xmlns:a16="http://schemas.microsoft.com/office/drawing/2014/main" id="{49360D18-C415-CE45-AEB2-356D84582795}"/>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517405" y="4342822"/>
            <a:ext cx="194252" cy="358390"/>
          </a:xfrm>
          <a:prstGeom prst="rect">
            <a:avLst/>
          </a:prstGeom>
        </p:spPr>
      </p:pic>
      <p:pic>
        <p:nvPicPr>
          <p:cNvPr id="52" name="Graphic 51" descr="Withering Tree with solid fill">
            <a:extLst>
              <a:ext uri="{FF2B5EF4-FFF2-40B4-BE49-F238E27FC236}">
                <a16:creationId xmlns:a16="http://schemas.microsoft.com/office/drawing/2014/main" id="{AB2A7D52-9AE9-DE4D-8737-CA156919C72A}"/>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901611" y="1760657"/>
            <a:ext cx="1423467" cy="2177580"/>
          </a:xfrm>
          <a:prstGeom prst="rect">
            <a:avLst/>
          </a:prstGeom>
        </p:spPr>
      </p:pic>
      <p:grpSp>
        <p:nvGrpSpPr>
          <p:cNvPr id="55" name="Group 54">
            <a:extLst>
              <a:ext uri="{FF2B5EF4-FFF2-40B4-BE49-F238E27FC236}">
                <a16:creationId xmlns:a16="http://schemas.microsoft.com/office/drawing/2014/main" id="{C2A0813D-A08F-9942-8A31-BABE6348EE55}"/>
              </a:ext>
            </a:extLst>
          </p:cNvPr>
          <p:cNvGrpSpPr/>
          <p:nvPr/>
        </p:nvGrpSpPr>
        <p:grpSpPr>
          <a:xfrm>
            <a:off x="4426395" y="1955999"/>
            <a:ext cx="780650" cy="738177"/>
            <a:chOff x="4488770" y="2349500"/>
            <a:chExt cx="914400" cy="914400"/>
          </a:xfrm>
        </p:grpSpPr>
        <p:pic>
          <p:nvPicPr>
            <p:cNvPr id="50" name="Graphic 49" descr="Sparrow with solid fill">
              <a:extLst>
                <a:ext uri="{FF2B5EF4-FFF2-40B4-BE49-F238E27FC236}">
                  <a16:creationId xmlns:a16="http://schemas.microsoft.com/office/drawing/2014/main" id="{5598F718-6ABF-BC4D-9F6D-F8E744537EB8}"/>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4488770" y="2349500"/>
              <a:ext cx="914400" cy="914400"/>
            </a:xfrm>
            <a:prstGeom prst="rect">
              <a:avLst/>
            </a:prstGeom>
          </p:spPr>
        </p:pic>
        <p:sp>
          <p:nvSpPr>
            <p:cNvPr id="54" name="Diagonal Stripe 53">
              <a:extLst>
                <a:ext uri="{FF2B5EF4-FFF2-40B4-BE49-F238E27FC236}">
                  <a16:creationId xmlns:a16="http://schemas.microsoft.com/office/drawing/2014/main" id="{031D0128-A3E4-AA44-85C5-86FF5D467183}"/>
                </a:ext>
              </a:extLst>
            </p:cNvPr>
            <p:cNvSpPr/>
            <p:nvPr/>
          </p:nvSpPr>
          <p:spPr>
            <a:xfrm rot="21037652">
              <a:off x="4556629" y="2752948"/>
              <a:ext cx="525500" cy="287985"/>
            </a:xfrm>
            <a:prstGeom prst="diagStripe">
              <a:avLst/>
            </a:prstGeom>
            <a:solidFill>
              <a:srgbClr val="AB7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8" name="Group 57">
            <a:extLst>
              <a:ext uri="{FF2B5EF4-FFF2-40B4-BE49-F238E27FC236}">
                <a16:creationId xmlns:a16="http://schemas.microsoft.com/office/drawing/2014/main" id="{7CBDC58C-4174-9D40-9F6A-297B28CAD387}"/>
              </a:ext>
            </a:extLst>
          </p:cNvPr>
          <p:cNvGrpSpPr/>
          <p:nvPr/>
        </p:nvGrpSpPr>
        <p:grpSpPr>
          <a:xfrm>
            <a:off x="6047891" y="1815428"/>
            <a:ext cx="366130" cy="369371"/>
            <a:chOff x="3769998" y="2288792"/>
            <a:chExt cx="461162" cy="431800"/>
          </a:xfrm>
        </p:grpSpPr>
        <p:sp>
          <p:nvSpPr>
            <p:cNvPr id="57" name="Oval 56">
              <a:extLst>
                <a:ext uri="{FF2B5EF4-FFF2-40B4-BE49-F238E27FC236}">
                  <a16:creationId xmlns:a16="http://schemas.microsoft.com/office/drawing/2014/main" id="{EA4C92E1-5EE4-EF4A-930D-B000F0B3C6A4}"/>
                </a:ext>
              </a:extLst>
            </p:cNvPr>
            <p:cNvSpPr/>
            <p:nvPr/>
          </p:nvSpPr>
          <p:spPr>
            <a:xfrm>
              <a:off x="3828268" y="2319258"/>
              <a:ext cx="324842" cy="379816"/>
            </a:xfrm>
            <a:prstGeom prst="ellipse">
              <a:avLst/>
            </a:prstGeom>
            <a:gradFill flip="none" rotWithShape="1">
              <a:gsLst>
                <a:gs pos="0">
                  <a:srgbClr val="AB7942">
                    <a:tint val="66000"/>
                    <a:satMod val="160000"/>
                  </a:srgbClr>
                </a:gs>
                <a:gs pos="50000">
                  <a:srgbClr val="AB7942">
                    <a:tint val="44500"/>
                    <a:satMod val="160000"/>
                  </a:srgbClr>
                </a:gs>
                <a:gs pos="100000">
                  <a:srgbClr val="AB7942">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a:extLst>
                <a:ext uri="{FF2B5EF4-FFF2-40B4-BE49-F238E27FC236}">
                  <a16:creationId xmlns:a16="http://schemas.microsoft.com/office/drawing/2014/main" id="{EC10BD9C-5874-7E43-A95F-314A8B0F90F1}"/>
                </a:ext>
              </a:extLst>
            </p:cNvPr>
            <p:cNvSpPr/>
            <p:nvPr/>
          </p:nvSpPr>
          <p:spPr>
            <a:xfrm>
              <a:off x="3769998" y="2288792"/>
              <a:ext cx="461162" cy="431800"/>
            </a:xfrm>
            <a:custGeom>
              <a:avLst/>
              <a:gdLst>
                <a:gd name="connsiteX0" fmla="*/ 167096 w 461162"/>
                <a:gd name="connsiteY0" fmla="*/ 254000 h 431800"/>
                <a:gd name="connsiteX1" fmla="*/ 319496 w 461162"/>
                <a:gd name="connsiteY1" fmla="*/ 304800 h 431800"/>
                <a:gd name="connsiteX2" fmla="*/ 344896 w 461162"/>
                <a:gd name="connsiteY2" fmla="*/ 228600 h 431800"/>
                <a:gd name="connsiteX3" fmla="*/ 357596 w 461162"/>
                <a:gd name="connsiteY3" fmla="*/ 190500 h 431800"/>
                <a:gd name="connsiteX4" fmla="*/ 332196 w 461162"/>
                <a:gd name="connsiteY4" fmla="*/ 152400 h 431800"/>
                <a:gd name="connsiteX5" fmla="*/ 243296 w 461162"/>
                <a:gd name="connsiteY5" fmla="*/ 114300 h 431800"/>
                <a:gd name="connsiteX6" fmla="*/ 90896 w 461162"/>
                <a:gd name="connsiteY6" fmla="*/ 152400 h 431800"/>
                <a:gd name="connsiteX7" fmla="*/ 78196 w 461162"/>
                <a:gd name="connsiteY7" fmla="*/ 190500 h 431800"/>
                <a:gd name="connsiteX8" fmla="*/ 90896 w 461162"/>
                <a:gd name="connsiteY8" fmla="*/ 317500 h 431800"/>
                <a:gd name="connsiteX9" fmla="*/ 103596 w 461162"/>
                <a:gd name="connsiteY9" fmla="*/ 355600 h 431800"/>
                <a:gd name="connsiteX10" fmla="*/ 141696 w 461162"/>
                <a:gd name="connsiteY10" fmla="*/ 381000 h 431800"/>
                <a:gd name="connsiteX11" fmla="*/ 357596 w 461162"/>
                <a:gd name="connsiteY11" fmla="*/ 330200 h 431800"/>
                <a:gd name="connsiteX12" fmla="*/ 306796 w 461162"/>
                <a:gd name="connsiteY12" fmla="*/ 228600 h 431800"/>
                <a:gd name="connsiteX13" fmla="*/ 230596 w 461162"/>
                <a:gd name="connsiteY13" fmla="*/ 165100 h 431800"/>
                <a:gd name="connsiteX14" fmla="*/ 154396 w 461162"/>
                <a:gd name="connsiteY14" fmla="*/ 139700 h 431800"/>
                <a:gd name="connsiteX15" fmla="*/ 116296 w 461162"/>
                <a:gd name="connsiteY15" fmla="*/ 152400 h 431800"/>
                <a:gd name="connsiteX16" fmla="*/ 103596 w 461162"/>
                <a:gd name="connsiteY16" fmla="*/ 190500 h 431800"/>
                <a:gd name="connsiteX17" fmla="*/ 128996 w 461162"/>
                <a:gd name="connsiteY17" fmla="*/ 330200 h 431800"/>
                <a:gd name="connsiteX18" fmla="*/ 154396 w 461162"/>
                <a:gd name="connsiteY18" fmla="*/ 368300 h 431800"/>
                <a:gd name="connsiteX19" fmla="*/ 243296 w 461162"/>
                <a:gd name="connsiteY19" fmla="*/ 355600 h 431800"/>
                <a:gd name="connsiteX20" fmla="*/ 268696 w 461162"/>
                <a:gd name="connsiteY20" fmla="*/ 317500 h 431800"/>
                <a:gd name="connsiteX21" fmla="*/ 230596 w 461162"/>
                <a:gd name="connsiteY21" fmla="*/ 292100 h 431800"/>
                <a:gd name="connsiteX22" fmla="*/ 90896 w 461162"/>
                <a:gd name="connsiteY22" fmla="*/ 304800 h 431800"/>
                <a:gd name="connsiteX23" fmla="*/ 103596 w 461162"/>
                <a:gd name="connsiteY23" fmla="*/ 342900 h 431800"/>
                <a:gd name="connsiteX24" fmla="*/ 141696 w 461162"/>
                <a:gd name="connsiteY24" fmla="*/ 355600 h 431800"/>
                <a:gd name="connsiteX25" fmla="*/ 255996 w 461162"/>
                <a:gd name="connsiteY25" fmla="*/ 342900 h 431800"/>
                <a:gd name="connsiteX26" fmla="*/ 294096 w 461162"/>
                <a:gd name="connsiteY26" fmla="*/ 317500 h 431800"/>
                <a:gd name="connsiteX27" fmla="*/ 332196 w 461162"/>
                <a:gd name="connsiteY27" fmla="*/ 241300 h 431800"/>
                <a:gd name="connsiteX28" fmla="*/ 319496 w 461162"/>
                <a:gd name="connsiteY28" fmla="*/ 203200 h 431800"/>
                <a:gd name="connsiteX29" fmla="*/ 243296 w 461162"/>
                <a:gd name="connsiteY29" fmla="*/ 152400 h 431800"/>
                <a:gd name="connsiteX30" fmla="*/ 167096 w 461162"/>
                <a:gd name="connsiteY30" fmla="*/ 165100 h 431800"/>
                <a:gd name="connsiteX31" fmla="*/ 154396 w 461162"/>
                <a:gd name="connsiteY31" fmla="*/ 203200 h 431800"/>
                <a:gd name="connsiteX32" fmla="*/ 205196 w 461162"/>
                <a:gd name="connsiteY32" fmla="*/ 304800 h 431800"/>
                <a:gd name="connsiteX33" fmla="*/ 344896 w 461162"/>
                <a:gd name="connsiteY33" fmla="*/ 292100 h 431800"/>
                <a:gd name="connsiteX34" fmla="*/ 357596 w 461162"/>
                <a:gd name="connsiteY34" fmla="*/ 254000 h 431800"/>
                <a:gd name="connsiteX35" fmla="*/ 344896 w 461162"/>
                <a:gd name="connsiteY35" fmla="*/ 190500 h 431800"/>
                <a:gd name="connsiteX36" fmla="*/ 268696 w 461162"/>
                <a:gd name="connsiteY36" fmla="*/ 63500 h 431800"/>
                <a:gd name="connsiteX37" fmla="*/ 230596 w 461162"/>
                <a:gd name="connsiteY37" fmla="*/ 50800 h 431800"/>
                <a:gd name="connsiteX38" fmla="*/ 141696 w 461162"/>
                <a:gd name="connsiteY38" fmla="*/ 88900 h 431800"/>
                <a:gd name="connsiteX39" fmla="*/ 128996 w 461162"/>
                <a:gd name="connsiteY39" fmla="*/ 127000 h 431800"/>
                <a:gd name="connsiteX40" fmla="*/ 103596 w 461162"/>
                <a:gd name="connsiteY40" fmla="*/ 165100 h 431800"/>
                <a:gd name="connsiteX41" fmla="*/ 78196 w 461162"/>
                <a:gd name="connsiteY41" fmla="*/ 241300 h 431800"/>
                <a:gd name="connsiteX42" fmla="*/ 128996 w 461162"/>
                <a:gd name="connsiteY42" fmla="*/ 419100 h 431800"/>
                <a:gd name="connsiteX43" fmla="*/ 179796 w 461162"/>
                <a:gd name="connsiteY43" fmla="*/ 431800 h 431800"/>
                <a:gd name="connsiteX44" fmla="*/ 319496 w 461162"/>
                <a:gd name="connsiteY44" fmla="*/ 419100 h 431800"/>
                <a:gd name="connsiteX45" fmla="*/ 370296 w 461162"/>
                <a:gd name="connsiteY45" fmla="*/ 330200 h 431800"/>
                <a:gd name="connsiteX46" fmla="*/ 281396 w 461162"/>
                <a:gd name="connsiteY46" fmla="*/ 12700 h 431800"/>
                <a:gd name="connsiteX47" fmla="*/ 243296 w 461162"/>
                <a:gd name="connsiteY47" fmla="*/ 0 h 431800"/>
                <a:gd name="connsiteX48" fmla="*/ 192496 w 461162"/>
                <a:gd name="connsiteY48" fmla="*/ 12700 h 431800"/>
                <a:gd name="connsiteX49" fmla="*/ 179796 w 461162"/>
                <a:gd name="connsiteY49" fmla="*/ 63500 h 431800"/>
                <a:gd name="connsiteX50" fmla="*/ 167096 w 461162"/>
                <a:gd name="connsiteY50" fmla="*/ 101600 h 431800"/>
                <a:gd name="connsiteX51" fmla="*/ 179796 w 461162"/>
                <a:gd name="connsiteY51" fmla="*/ 317500 h 431800"/>
                <a:gd name="connsiteX52" fmla="*/ 217896 w 461162"/>
                <a:gd name="connsiteY52" fmla="*/ 355600 h 431800"/>
                <a:gd name="connsiteX53" fmla="*/ 294096 w 461162"/>
                <a:gd name="connsiteY53" fmla="*/ 381000 h 431800"/>
                <a:gd name="connsiteX54" fmla="*/ 421096 w 461162"/>
                <a:gd name="connsiteY54" fmla="*/ 368300 h 431800"/>
                <a:gd name="connsiteX55" fmla="*/ 446496 w 461162"/>
                <a:gd name="connsiteY55" fmla="*/ 304800 h 431800"/>
                <a:gd name="connsiteX56" fmla="*/ 395696 w 461162"/>
                <a:gd name="connsiteY56" fmla="*/ 279400 h 431800"/>
                <a:gd name="connsiteX57" fmla="*/ 306796 w 461162"/>
                <a:gd name="connsiteY57" fmla="*/ 254000 h 431800"/>
                <a:gd name="connsiteX58" fmla="*/ 268696 w 461162"/>
                <a:gd name="connsiteY58" fmla="*/ 241300 h 431800"/>
                <a:gd name="connsiteX59" fmla="*/ 217896 w 461162"/>
                <a:gd name="connsiteY59" fmla="*/ 228600 h 431800"/>
                <a:gd name="connsiteX60" fmla="*/ 179796 w 461162"/>
                <a:gd name="connsiteY60" fmla="*/ 215900 h 431800"/>
                <a:gd name="connsiteX61" fmla="*/ 103596 w 461162"/>
                <a:gd name="connsiteY61" fmla="*/ 203200 h 431800"/>
                <a:gd name="connsiteX62" fmla="*/ 14696 w 461162"/>
                <a:gd name="connsiteY62" fmla="*/ 215900 h 431800"/>
                <a:gd name="connsiteX63" fmla="*/ 27396 w 461162"/>
                <a:gd name="connsiteY63" fmla="*/ 330200 h 431800"/>
                <a:gd name="connsiteX64" fmla="*/ 294096 w 461162"/>
                <a:gd name="connsiteY64" fmla="*/ 317500 h 431800"/>
                <a:gd name="connsiteX65" fmla="*/ 332196 w 461162"/>
                <a:gd name="connsiteY65" fmla="*/ 292100 h 431800"/>
                <a:gd name="connsiteX66" fmla="*/ 370296 w 461162"/>
                <a:gd name="connsiteY66" fmla="*/ 279400 h 431800"/>
                <a:gd name="connsiteX67" fmla="*/ 319496 w 461162"/>
                <a:gd name="connsiteY67" fmla="*/ 203200 h 431800"/>
                <a:gd name="connsiteX68" fmla="*/ 243296 w 461162"/>
                <a:gd name="connsiteY68" fmla="*/ 190500 h 431800"/>
                <a:gd name="connsiteX69" fmla="*/ 52796 w 461162"/>
                <a:gd name="connsiteY69" fmla="*/ 203200 h 431800"/>
                <a:gd name="connsiteX70" fmla="*/ 40096 w 461162"/>
                <a:gd name="connsiteY70" fmla="*/ 241300 h 431800"/>
                <a:gd name="connsiteX71" fmla="*/ 65496 w 461162"/>
                <a:gd name="connsiteY71" fmla="*/ 355600 h 431800"/>
                <a:gd name="connsiteX72" fmla="*/ 90896 w 461162"/>
                <a:gd name="connsiteY72" fmla="*/ 393700 h 431800"/>
                <a:gd name="connsiteX73" fmla="*/ 128996 w 461162"/>
                <a:gd name="connsiteY73" fmla="*/ 406400 h 431800"/>
                <a:gd name="connsiteX74" fmla="*/ 319496 w 461162"/>
                <a:gd name="connsiteY74" fmla="*/ 393700 h 431800"/>
                <a:gd name="connsiteX75" fmla="*/ 357596 w 461162"/>
                <a:gd name="connsiteY75" fmla="*/ 368300 h 431800"/>
                <a:gd name="connsiteX76" fmla="*/ 382996 w 461162"/>
                <a:gd name="connsiteY76" fmla="*/ 292100 h 431800"/>
                <a:gd name="connsiteX77" fmla="*/ 370296 w 461162"/>
                <a:gd name="connsiteY77" fmla="*/ 215900 h 431800"/>
                <a:gd name="connsiteX78" fmla="*/ 344896 w 461162"/>
                <a:gd name="connsiteY78" fmla="*/ 177800 h 431800"/>
                <a:gd name="connsiteX79" fmla="*/ 230596 w 461162"/>
                <a:gd name="connsiteY79" fmla="*/ 114300 h 431800"/>
                <a:gd name="connsiteX80" fmla="*/ 179796 w 461162"/>
                <a:gd name="connsiteY80" fmla="*/ 101600 h 431800"/>
                <a:gd name="connsiteX81" fmla="*/ 103596 w 461162"/>
                <a:gd name="connsiteY81" fmla="*/ 114300 h 431800"/>
                <a:gd name="connsiteX82" fmla="*/ 78196 w 461162"/>
                <a:gd name="connsiteY82" fmla="*/ 152400 h 431800"/>
                <a:gd name="connsiteX83" fmla="*/ 65496 w 461162"/>
                <a:gd name="connsiteY83" fmla="*/ 215900 h 431800"/>
                <a:gd name="connsiteX84" fmla="*/ 52796 w 461162"/>
                <a:gd name="connsiteY84" fmla="*/ 254000 h 431800"/>
                <a:gd name="connsiteX85" fmla="*/ 65496 w 461162"/>
                <a:gd name="connsiteY85" fmla="*/ 355600 h 431800"/>
                <a:gd name="connsiteX86" fmla="*/ 141696 w 461162"/>
                <a:gd name="connsiteY86" fmla="*/ 381000 h 431800"/>
                <a:gd name="connsiteX87" fmla="*/ 179796 w 461162"/>
                <a:gd name="connsiteY87" fmla="*/ 393700 h 431800"/>
                <a:gd name="connsiteX88" fmla="*/ 217896 w 461162"/>
                <a:gd name="connsiteY88" fmla="*/ 406400 h 431800"/>
                <a:gd name="connsiteX89" fmla="*/ 332196 w 461162"/>
                <a:gd name="connsiteY89" fmla="*/ 393700 h 431800"/>
                <a:gd name="connsiteX90" fmla="*/ 382996 w 461162"/>
                <a:gd name="connsiteY90" fmla="*/ 330200 h 431800"/>
                <a:gd name="connsiteX91" fmla="*/ 408396 w 461162"/>
                <a:gd name="connsiteY91" fmla="*/ 292100 h 431800"/>
                <a:gd name="connsiteX92" fmla="*/ 395696 w 461162"/>
                <a:gd name="connsiteY92" fmla="*/ 228600 h 431800"/>
                <a:gd name="connsiteX93" fmla="*/ 357596 w 461162"/>
                <a:gd name="connsiteY93" fmla="*/ 203200 h 431800"/>
                <a:gd name="connsiteX94" fmla="*/ 332196 w 461162"/>
                <a:gd name="connsiteY94" fmla="*/ 165100 h 431800"/>
                <a:gd name="connsiteX95" fmla="*/ 255996 w 461162"/>
                <a:gd name="connsiteY95" fmla="*/ 101600 h 431800"/>
                <a:gd name="connsiteX96" fmla="*/ 141696 w 461162"/>
                <a:gd name="connsiteY96" fmla="*/ 114300 h 431800"/>
                <a:gd name="connsiteX97" fmla="*/ 116296 w 461162"/>
                <a:gd name="connsiteY97" fmla="*/ 152400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461162" h="431800">
                  <a:moveTo>
                    <a:pt x="167096" y="254000"/>
                  </a:moveTo>
                  <a:cubicBezTo>
                    <a:pt x="195454" y="274256"/>
                    <a:pt x="266584" y="357712"/>
                    <a:pt x="319496" y="304800"/>
                  </a:cubicBezTo>
                  <a:cubicBezTo>
                    <a:pt x="338428" y="285868"/>
                    <a:pt x="336429" y="254000"/>
                    <a:pt x="344896" y="228600"/>
                  </a:cubicBezTo>
                  <a:lnTo>
                    <a:pt x="357596" y="190500"/>
                  </a:lnTo>
                  <a:cubicBezTo>
                    <a:pt x="349129" y="177800"/>
                    <a:pt x="343922" y="162171"/>
                    <a:pt x="332196" y="152400"/>
                  </a:cubicBezTo>
                  <a:cubicBezTo>
                    <a:pt x="311271" y="134963"/>
                    <a:pt x="269765" y="123123"/>
                    <a:pt x="243296" y="114300"/>
                  </a:cubicBezTo>
                  <a:cubicBezTo>
                    <a:pt x="203868" y="118681"/>
                    <a:pt x="125040" y="109719"/>
                    <a:pt x="90896" y="152400"/>
                  </a:cubicBezTo>
                  <a:cubicBezTo>
                    <a:pt x="82533" y="162853"/>
                    <a:pt x="82429" y="177800"/>
                    <a:pt x="78196" y="190500"/>
                  </a:cubicBezTo>
                  <a:cubicBezTo>
                    <a:pt x="82429" y="232833"/>
                    <a:pt x="84427" y="275450"/>
                    <a:pt x="90896" y="317500"/>
                  </a:cubicBezTo>
                  <a:cubicBezTo>
                    <a:pt x="92932" y="330731"/>
                    <a:pt x="95233" y="345147"/>
                    <a:pt x="103596" y="355600"/>
                  </a:cubicBezTo>
                  <a:cubicBezTo>
                    <a:pt x="113131" y="367519"/>
                    <a:pt x="128996" y="372533"/>
                    <a:pt x="141696" y="381000"/>
                  </a:cubicBezTo>
                  <a:cubicBezTo>
                    <a:pt x="185077" y="378289"/>
                    <a:pt x="357596" y="430548"/>
                    <a:pt x="357596" y="330200"/>
                  </a:cubicBezTo>
                  <a:cubicBezTo>
                    <a:pt x="357596" y="286347"/>
                    <a:pt x="333742" y="260037"/>
                    <a:pt x="306796" y="228600"/>
                  </a:cubicBezTo>
                  <a:cubicBezTo>
                    <a:pt x="288391" y="207128"/>
                    <a:pt x="257730" y="177160"/>
                    <a:pt x="230596" y="165100"/>
                  </a:cubicBezTo>
                  <a:cubicBezTo>
                    <a:pt x="206130" y="154226"/>
                    <a:pt x="154396" y="139700"/>
                    <a:pt x="154396" y="139700"/>
                  </a:cubicBezTo>
                  <a:cubicBezTo>
                    <a:pt x="141696" y="143933"/>
                    <a:pt x="125762" y="142934"/>
                    <a:pt x="116296" y="152400"/>
                  </a:cubicBezTo>
                  <a:cubicBezTo>
                    <a:pt x="106830" y="161866"/>
                    <a:pt x="103596" y="177113"/>
                    <a:pt x="103596" y="190500"/>
                  </a:cubicBezTo>
                  <a:cubicBezTo>
                    <a:pt x="103596" y="216767"/>
                    <a:pt x="111136" y="294479"/>
                    <a:pt x="128996" y="330200"/>
                  </a:cubicBezTo>
                  <a:cubicBezTo>
                    <a:pt x="135822" y="343852"/>
                    <a:pt x="145929" y="355600"/>
                    <a:pt x="154396" y="368300"/>
                  </a:cubicBezTo>
                  <a:cubicBezTo>
                    <a:pt x="184029" y="364067"/>
                    <a:pt x="215942" y="367757"/>
                    <a:pt x="243296" y="355600"/>
                  </a:cubicBezTo>
                  <a:cubicBezTo>
                    <a:pt x="257244" y="349401"/>
                    <a:pt x="271689" y="332467"/>
                    <a:pt x="268696" y="317500"/>
                  </a:cubicBezTo>
                  <a:cubicBezTo>
                    <a:pt x="265703" y="302533"/>
                    <a:pt x="243296" y="300567"/>
                    <a:pt x="230596" y="292100"/>
                  </a:cubicBezTo>
                  <a:cubicBezTo>
                    <a:pt x="184029" y="296333"/>
                    <a:pt x="134310" y="287434"/>
                    <a:pt x="90896" y="304800"/>
                  </a:cubicBezTo>
                  <a:cubicBezTo>
                    <a:pt x="78467" y="309772"/>
                    <a:pt x="94130" y="333434"/>
                    <a:pt x="103596" y="342900"/>
                  </a:cubicBezTo>
                  <a:cubicBezTo>
                    <a:pt x="113062" y="352366"/>
                    <a:pt x="128996" y="351367"/>
                    <a:pt x="141696" y="355600"/>
                  </a:cubicBezTo>
                  <a:cubicBezTo>
                    <a:pt x="179796" y="351367"/>
                    <a:pt x="218806" y="352197"/>
                    <a:pt x="255996" y="342900"/>
                  </a:cubicBezTo>
                  <a:cubicBezTo>
                    <a:pt x="270804" y="339198"/>
                    <a:pt x="283303" y="328293"/>
                    <a:pt x="294096" y="317500"/>
                  </a:cubicBezTo>
                  <a:cubicBezTo>
                    <a:pt x="318715" y="292881"/>
                    <a:pt x="321867" y="272288"/>
                    <a:pt x="332196" y="241300"/>
                  </a:cubicBezTo>
                  <a:cubicBezTo>
                    <a:pt x="327963" y="228600"/>
                    <a:pt x="326922" y="214339"/>
                    <a:pt x="319496" y="203200"/>
                  </a:cubicBezTo>
                  <a:cubicBezTo>
                    <a:pt x="292315" y="162429"/>
                    <a:pt x="283240" y="165715"/>
                    <a:pt x="243296" y="152400"/>
                  </a:cubicBezTo>
                  <a:cubicBezTo>
                    <a:pt x="217896" y="156633"/>
                    <a:pt x="189454" y="152324"/>
                    <a:pt x="167096" y="165100"/>
                  </a:cubicBezTo>
                  <a:cubicBezTo>
                    <a:pt x="155473" y="171742"/>
                    <a:pt x="154396" y="189813"/>
                    <a:pt x="154396" y="203200"/>
                  </a:cubicBezTo>
                  <a:cubicBezTo>
                    <a:pt x="154396" y="300488"/>
                    <a:pt x="145224" y="284809"/>
                    <a:pt x="205196" y="304800"/>
                  </a:cubicBezTo>
                  <a:cubicBezTo>
                    <a:pt x="251763" y="300567"/>
                    <a:pt x="300537" y="306886"/>
                    <a:pt x="344896" y="292100"/>
                  </a:cubicBezTo>
                  <a:cubicBezTo>
                    <a:pt x="357596" y="287867"/>
                    <a:pt x="357596" y="267387"/>
                    <a:pt x="357596" y="254000"/>
                  </a:cubicBezTo>
                  <a:cubicBezTo>
                    <a:pt x="357596" y="232414"/>
                    <a:pt x="351722" y="210978"/>
                    <a:pt x="344896" y="190500"/>
                  </a:cubicBezTo>
                  <a:cubicBezTo>
                    <a:pt x="337121" y="167175"/>
                    <a:pt x="279565" y="67123"/>
                    <a:pt x="268696" y="63500"/>
                  </a:cubicBezTo>
                  <a:lnTo>
                    <a:pt x="230596" y="50800"/>
                  </a:lnTo>
                  <a:cubicBezTo>
                    <a:pt x="200091" y="58426"/>
                    <a:pt x="163622" y="61492"/>
                    <a:pt x="141696" y="88900"/>
                  </a:cubicBezTo>
                  <a:cubicBezTo>
                    <a:pt x="133333" y="99353"/>
                    <a:pt x="134983" y="115026"/>
                    <a:pt x="128996" y="127000"/>
                  </a:cubicBezTo>
                  <a:cubicBezTo>
                    <a:pt x="122170" y="140652"/>
                    <a:pt x="109795" y="151152"/>
                    <a:pt x="103596" y="165100"/>
                  </a:cubicBezTo>
                  <a:cubicBezTo>
                    <a:pt x="92722" y="189566"/>
                    <a:pt x="78196" y="241300"/>
                    <a:pt x="78196" y="241300"/>
                  </a:cubicBezTo>
                  <a:cubicBezTo>
                    <a:pt x="86631" y="342516"/>
                    <a:pt x="50138" y="385304"/>
                    <a:pt x="128996" y="419100"/>
                  </a:cubicBezTo>
                  <a:cubicBezTo>
                    <a:pt x="145039" y="425976"/>
                    <a:pt x="162863" y="427567"/>
                    <a:pt x="179796" y="431800"/>
                  </a:cubicBezTo>
                  <a:cubicBezTo>
                    <a:pt x="226363" y="427567"/>
                    <a:pt x="274805" y="432851"/>
                    <a:pt x="319496" y="419100"/>
                  </a:cubicBezTo>
                  <a:cubicBezTo>
                    <a:pt x="330103" y="415836"/>
                    <a:pt x="369444" y="331905"/>
                    <a:pt x="370296" y="330200"/>
                  </a:cubicBezTo>
                  <a:cubicBezTo>
                    <a:pt x="366371" y="255627"/>
                    <a:pt x="409794" y="55499"/>
                    <a:pt x="281396" y="12700"/>
                  </a:cubicBezTo>
                  <a:lnTo>
                    <a:pt x="243296" y="0"/>
                  </a:lnTo>
                  <a:cubicBezTo>
                    <a:pt x="226363" y="4233"/>
                    <a:pt x="204838" y="358"/>
                    <a:pt x="192496" y="12700"/>
                  </a:cubicBezTo>
                  <a:cubicBezTo>
                    <a:pt x="180154" y="25042"/>
                    <a:pt x="184591" y="46717"/>
                    <a:pt x="179796" y="63500"/>
                  </a:cubicBezTo>
                  <a:cubicBezTo>
                    <a:pt x="176118" y="76372"/>
                    <a:pt x="171329" y="88900"/>
                    <a:pt x="167096" y="101600"/>
                  </a:cubicBezTo>
                  <a:cubicBezTo>
                    <a:pt x="171329" y="173567"/>
                    <a:pt x="165658" y="246809"/>
                    <a:pt x="179796" y="317500"/>
                  </a:cubicBezTo>
                  <a:cubicBezTo>
                    <a:pt x="183318" y="335112"/>
                    <a:pt x="202196" y="346878"/>
                    <a:pt x="217896" y="355600"/>
                  </a:cubicBezTo>
                  <a:cubicBezTo>
                    <a:pt x="241301" y="368603"/>
                    <a:pt x="294096" y="381000"/>
                    <a:pt x="294096" y="381000"/>
                  </a:cubicBezTo>
                  <a:cubicBezTo>
                    <a:pt x="336429" y="376767"/>
                    <a:pt x="379641" y="377867"/>
                    <a:pt x="421096" y="368300"/>
                  </a:cubicBezTo>
                  <a:cubicBezTo>
                    <a:pt x="455300" y="360407"/>
                    <a:pt x="477209" y="335513"/>
                    <a:pt x="446496" y="304800"/>
                  </a:cubicBezTo>
                  <a:cubicBezTo>
                    <a:pt x="433109" y="291413"/>
                    <a:pt x="413097" y="286858"/>
                    <a:pt x="395696" y="279400"/>
                  </a:cubicBezTo>
                  <a:cubicBezTo>
                    <a:pt x="365246" y="266350"/>
                    <a:pt x="339019" y="263207"/>
                    <a:pt x="306796" y="254000"/>
                  </a:cubicBezTo>
                  <a:cubicBezTo>
                    <a:pt x="293924" y="250322"/>
                    <a:pt x="281568" y="244978"/>
                    <a:pt x="268696" y="241300"/>
                  </a:cubicBezTo>
                  <a:cubicBezTo>
                    <a:pt x="251913" y="236505"/>
                    <a:pt x="234679" y="233395"/>
                    <a:pt x="217896" y="228600"/>
                  </a:cubicBezTo>
                  <a:cubicBezTo>
                    <a:pt x="205024" y="224922"/>
                    <a:pt x="192864" y="218804"/>
                    <a:pt x="179796" y="215900"/>
                  </a:cubicBezTo>
                  <a:cubicBezTo>
                    <a:pt x="154659" y="210314"/>
                    <a:pt x="128996" y="207433"/>
                    <a:pt x="103596" y="203200"/>
                  </a:cubicBezTo>
                  <a:cubicBezTo>
                    <a:pt x="73963" y="207433"/>
                    <a:pt x="30097" y="190232"/>
                    <a:pt x="14696" y="215900"/>
                  </a:cubicBezTo>
                  <a:cubicBezTo>
                    <a:pt x="-5027" y="248772"/>
                    <a:pt x="-8630" y="317099"/>
                    <a:pt x="27396" y="330200"/>
                  </a:cubicBezTo>
                  <a:cubicBezTo>
                    <a:pt x="111038" y="360615"/>
                    <a:pt x="205196" y="321733"/>
                    <a:pt x="294096" y="317500"/>
                  </a:cubicBezTo>
                  <a:cubicBezTo>
                    <a:pt x="306796" y="309033"/>
                    <a:pt x="318544" y="298926"/>
                    <a:pt x="332196" y="292100"/>
                  </a:cubicBezTo>
                  <a:cubicBezTo>
                    <a:pt x="344170" y="286113"/>
                    <a:pt x="366063" y="292100"/>
                    <a:pt x="370296" y="279400"/>
                  </a:cubicBezTo>
                  <a:cubicBezTo>
                    <a:pt x="389763" y="221000"/>
                    <a:pt x="356497" y="211422"/>
                    <a:pt x="319496" y="203200"/>
                  </a:cubicBezTo>
                  <a:cubicBezTo>
                    <a:pt x="294359" y="197614"/>
                    <a:pt x="268696" y="194733"/>
                    <a:pt x="243296" y="190500"/>
                  </a:cubicBezTo>
                  <a:cubicBezTo>
                    <a:pt x="179796" y="194733"/>
                    <a:pt x="114537" y="187765"/>
                    <a:pt x="52796" y="203200"/>
                  </a:cubicBezTo>
                  <a:cubicBezTo>
                    <a:pt x="39809" y="206447"/>
                    <a:pt x="40096" y="227913"/>
                    <a:pt x="40096" y="241300"/>
                  </a:cubicBezTo>
                  <a:cubicBezTo>
                    <a:pt x="40096" y="260811"/>
                    <a:pt x="52400" y="329407"/>
                    <a:pt x="65496" y="355600"/>
                  </a:cubicBezTo>
                  <a:cubicBezTo>
                    <a:pt x="72322" y="369252"/>
                    <a:pt x="78977" y="384165"/>
                    <a:pt x="90896" y="393700"/>
                  </a:cubicBezTo>
                  <a:cubicBezTo>
                    <a:pt x="101349" y="402063"/>
                    <a:pt x="116296" y="402167"/>
                    <a:pt x="128996" y="406400"/>
                  </a:cubicBezTo>
                  <a:cubicBezTo>
                    <a:pt x="192496" y="402167"/>
                    <a:pt x="256721" y="404163"/>
                    <a:pt x="319496" y="393700"/>
                  </a:cubicBezTo>
                  <a:cubicBezTo>
                    <a:pt x="334552" y="391191"/>
                    <a:pt x="349506" y="381243"/>
                    <a:pt x="357596" y="368300"/>
                  </a:cubicBezTo>
                  <a:cubicBezTo>
                    <a:pt x="371786" y="345596"/>
                    <a:pt x="382996" y="292100"/>
                    <a:pt x="382996" y="292100"/>
                  </a:cubicBezTo>
                  <a:cubicBezTo>
                    <a:pt x="378763" y="266700"/>
                    <a:pt x="378439" y="240329"/>
                    <a:pt x="370296" y="215900"/>
                  </a:cubicBezTo>
                  <a:cubicBezTo>
                    <a:pt x="365469" y="201420"/>
                    <a:pt x="356383" y="187851"/>
                    <a:pt x="344896" y="177800"/>
                  </a:cubicBezTo>
                  <a:cubicBezTo>
                    <a:pt x="300792" y="139209"/>
                    <a:pt x="278697" y="128043"/>
                    <a:pt x="230596" y="114300"/>
                  </a:cubicBezTo>
                  <a:cubicBezTo>
                    <a:pt x="213813" y="109505"/>
                    <a:pt x="196729" y="105833"/>
                    <a:pt x="179796" y="101600"/>
                  </a:cubicBezTo>
                  <a:cubicBezTo>
                    <a:pt x="154396" y="105833"/>
                    <a:pt x="126628" y="102784"/>
                    <a:pt x="103596" y="114300"/>
                  </a:cubicBezTo>
                  <a:cubicBezTo>
                    <a:pt x="89944" y="121126"/>
                    <a:pt x="83555" y="138108"/>
                    <a:pt x="78196" y="152400"/>
                  </a:cubicBezTo>
                  <a:cubicBezTo>
                    <a:pt x="70617" y="172611"/>
                    <a:pt x="70731" y="194959"/>
                    <a:pt x="65496" y="215900"/>
                  </a:cubicBezTo>
                  <a:cubicBezTo>
                    <a:pt x="62249" y="228887"/>
                    <a:pt x="57029" y="241300"/>
                    <a:pt x="52796" y="254000"/>
                  </a:cubicBezTo>
                  <a:cubicBezTo>
                    <a:pt x="57029" y="287867"/>
                    <a:pt x="45924" y="327639"/>
                    <a:pt x="65496" y="355600"/>
                  </a:cubicBezTo>
                  <a:cubicBezTo>
                    <a:pt x="80850" y="377534"/>
                    <a:pt x="116296" y="372533"/>
                    <a:pt x="141696" y="381000"/>
                  </a:cubicBezTo>
                  <a:lnTo>
                    <a:pt x="179796" y="393700"/>
                  </a:lnTo>
                  <a:lnTo>
                    <a:pt x="217896" y="406400"/>
                  </a:lnTo>
                  <a:cubicBezTo>
                    <a:pt x="255996" y="402167"/>
                    <a:pt x="295006" y="402997"/>
                    <a:pt x="332196" y="393700"/>
                  </a:cubicBezTo>
                  <a:cubicBezTo>
                    <a:pt x="381130" y="381466"/>
                    <a:pt x="365736" y="364720"/>
                    <a:pt x="382996" y="330200"/>
                  </a:cubicBezTo>
                  <a:cubicBezTo>
                    <a:pt x="389822" y="316548"/>
                    <a:pt x="399929" y="304800"/>
                    <a:pt x="408396" y="292100"/>
                  </a:cubicBezTo>
                  <a:cubicBezTo>
                    <a:pt x="404163" y="270933"/>
                    <a:pt x="406406" y="247342"/>
                    <a:pt x="395696" y="228600"/>
                  </a:cubicBezTo>
                  <a:cubicBezTo>
                    <a:pt x="388123" y="215348"/>
                    <a:pt x="368389" y="213993"/>
                    <a:pt x="357596" y="203200"/>
                  </a:cubicBezTo>
                  <a:cubicBezTo>
                    <a:pt x="346803" y="192407"/>
                    <a:pt x="341967" y="176826"/>
                    <a:pt x="332196" y="165100"/>
                  </a:cubicBezTo>
                  <a:cubicBezTo>
                    <a:pt x="301638" y="128430"/>
                    <a:pt x="293458" y="126575"/>
                    <a:pt x="255996" y="101600"/>
                  </a:cubicBezTo>
                  <a:cubicBezTo>
                    <a:pt x="217896" y="105833"/>
                    <a:pt x="177722" y="101199"/>
                    <a:pt x="141696" y="114300"/>
                  </a:cubicBezTo>
                  <a:cubicBezTo>
                    <a:pt x="127351" y="119516"/>
                    <a:pt x="116296" y="152400"/>
                    <a:pt x="116296" y="152400"/>
                  </a:cubicBezTo>
                </a:path>
              </a:pathLst>
            </a:custGeom>
            <a:noFill/>
            <a:ln>
              <a:solidFill>
                <a:srgbClr val="755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9" name="Graphic 58" descr="Arrow: Straight with solid fill">
            <a:extLst>
              <a:ext uri="{FF2B5EF4-FFF2-40B4-BE49-F238E27FC236}">
                <a16:creationId xmlns:a16="http://schemas.microsoft.com/office/drawing/2014/main" id="{55878078-4218-8D4A-9B7C-126FF6EF6FA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9592237">
            <a:off x="5185806" y="1702633"/>
            <a:ext cx="850294" cy="914400"/>
          </a:xfrm>
          <a:prstGeom prst="rect">
            <a:avLst/>
          </a:prstGeom>
        </p:spPr>
      </p:pic>
      <p:sp>
        <p:nvSpPr>
          <p:cNvPr id="47" name="Title 1">
            <a:extLst>
              <a:ext uri="{FF2B5EF4-FFF2-40B4-BE49-F238E27FC236}">
                <a16:creationId xmlns:a16="http://schemas.microsoft.com/office/drawing/2014/main" id="{0B06BFB5-88B6-5647-B19A-D6AA8CBB603D}"/>
              </a:ext>
            </a:extLst>
          </p:cNvPr>
          <p:cNvSpPr>
            <a:spLocks noGrp="1"/>
          </p:cNvSpPr>
          <p:nvPr>
            <p:ph type="title"/>
          </p:nvPr>
        </p:nvSpPr>
        <p:spPr>
          <a:xfrm>
            <a:off x="790091" y="70320"/>
            <a:ext cx="10515600" cy="1325563"/>
          </a:xfrm>
        </p:spPr>
        <p:txBody>
          <a:bodyPr/>
          <a:lstStyle/>
          <a:p>
            <a:pPr algn="ctr"/>
            <a:r>
              <a:rPr lang="en-US" dirty="0"/>
              <a:t>Different symbiotic relationships in the Sonoran Desert</a:t>
            </a:r>
          </a:p>
        </p:txBody>
      </p:sp>
      <p:pic>
        <p:nvPicPr>
          <p:cNvPr id="73" name="Graphic 72" descr="Bee with solid fill">
            <a:extLst>
              <a:ext uri="{FF2B5EF4-FFF2-40B4-BE49-F238E27FC236}">
                <a16:creationId xmlns:a16="http://schemas.microsoft.com/office/drawing/2014/main" id="{E03509F9-3C97-3F4D-8515-C9F68F82144F}"/>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rot="5400000">
            <a:off x="7734248" y="4415057"/>
            <a:ext cx="550371" cy="550371"/>
          </a:xfrm>
          <a:prstGeom prst="rect">
            <a:avLst/>
          </a:prstGeom>
        </p:spPr>
      </p:pic>
      <p:pic>
        <p:nvPicPr>
          <p:cNvPr id="74" name="Graphic 73" descr="Arrow: Straight with solid fill">
            <a:extLst>
              <a:ext uri="{FF2B5EF4-FFF2-40B4-BE49-F238E27FC236}">
                <a16:creationId xmlns:a16="http://schemas.microsoft.com/office/drawing/2014/main" id="{9D692B39-C4EA-3D4C-B8FE-6DB59C17B523}"/>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2624926">
            <a:off x="8111987" y="4622197"/>
            <a:ext cx="850294" cy="914400"/>
          </a:xfrm>
          <a:prstGeom prst="rect">
            <a:avLst/>
          </a:prstGeom>
        </p:spPr>
      </p:pic>
      <p:sp>
        <p:nvSpPr>
          <p:cNvPr id="48" name="TextBox 47">
            <a:extLst>
              <a:ext uri="{FF2B5EF4-FFF2-40B4-BE49-F238E27FC236}">
                <a16:creationId xmlns:a16="http://schemas.microsoft.com/office/drawing/2014/main" id="{C61E532C-F6D2-4243-9AE9-4A4958D29DDA}"/>
              </a:ext>
            </a:extLst>
          </p:cNvPr>
          <p:cNvSpPr txBox="1"/>
          <p:nvPr/>
        </p:nvSpPr>
        <p:spPr>
          <a:xfrm>
            <a:off x="3206793" y="2773877"/>
            <a:ext cx="2254412" cy="923330"/>
          </a:xfrm>
          <a:prstGeom prst="rect">
            <a:avLst/>
          </a:prstGeom>
          <a:solidFill>
            <a:schemeClr val="accent4">
              <a:lumMod val="20000"/>
              <a:lumOff val="80000"/>
            </a:schemeClr>
          </a:solidFill>
          <a:ln>
            <a:solidFill>
              <a:schemeClr val="tx1"/>
            </a:solidFill>
          </a:ln>
        </p:spPr>
        <p:txBody>
          <a:bodyPr wrap="square" rtlCol="0">
            <a:spAutoFit/>
          </a:bodyPr>
          <a:lstStyle/>
          <a:p>
            <a:r>
              <a:rPr lang="en-US" dirty="0"/>
              <a:t>Cactus wren builds a nest in a palo </a:t>
            </a:r>
            <a:r>
              <a:rPr lang="en-US" dirty="0" err="1"/>
              <a:t>verde</a:t>
            </a:r>
            <a:r>
              <a:rPr lang="en-US" dirty="0"/>
              <a:t> tree</a:t>
            </a:r>
          </a:p>
        </p:txBody>
      </p:sp>
      <p:sp>
        <p:nvSpPr>
          <p:cNvPr id="75" name="TextBox 74">
            <a:extLst>
              <a:ext uri="{FF2B5EF4-FFF2-40B4-BE49-F238E27FC236}">
                <a16:creationId xmlns:a16="http://schemas.microsoft.com/office/drawing/2014/main" id="{1FE86253-D0F5-B744-846E-1D46F4A7D677}"/>
              </a:ext>
            </a:extLst>
          </p:cNvPr>
          <p:cNvSpPr txBox="1"/>
          <p:nvPr/>
        </p:nvSpPr>
        <p:spPr>
          <a:xfrm>
            <a:off x="6702787" y="5642226"/>
            <a:ext cx="1811540" cy="646331"/>
          </a:xfrm>
          <a:prstGeom prst="rect">
            <a:avLst/>
          </a:prstGeom>
          <a:solidFill>
            <a:schemeClr val="accent4">
              <a:lumMod val="20000"/>
              <a:lumOff val="80000"/>
            </a:schemeClr>
          </a:solidFill>
          <a:ln>
            <a:solidFill>
              <a:schemeClr val="tx1"/>
            </a:solidFill>
          </a:ln>
        </p:spPr>
        <p:txBody>
          <a:bodyPr wrap="square" rtlCol="0">
            <a:spAutoFit/>
          </a:bodyPr>
          <a:lstStyle/>
          <a:p>
            <a:r>
              <a:rPr lang="en-US" dirty="0"/>
              <a:t>Bee and saguaro flower</a:t>
            </a:r>
          </a:p>
        </p:txBody>
      </p:sp>
      <p:sp>
        <p:nvSpPr>
          <p:cNvPr id="76" name="TextBox 75">
            <a:extLst>
              <a:ext uri="{FF2B5EF4-FFF2-40B4-BE49-F238E27FC236}">
                <a16:creationId xmlns:a16="http://schemas.microsoft.com/office/drawing/2014/main" id="{ADA1B448-D0D9-4843-8DD5-06F206027094}"/>
              </a:ext>
            </a:extLst>
          </p:cNvPr>
          <p:cNvSpPr txBox="1"/>
          <p:nvPr/>
        </p:nvSpPr>
        <p:spPr>
          <a:xfrm>
            <a:off x="1663781" y="5663775"/>
            <a:ext cx="1957498" cy="646331"/>
          </a:xfrm>
          <a:prstGeom prst="rect">
            <a:avLst/>
          </a:prstGeom>
          <a:solidFill>
            <a:schemeClr val="accent4">
              <a:lumMod val="20000"/>
              <a:lumOff val="80000"/>
            </a:schemeClr>
          </a:solidFill>
          <a:ln>
            <a:solidFill>
              <a:schemeClr val="tx1"/>
            </a:solidFill>
          </a:ln>
        </p:spPr>
        <p:txBody>
          <a:bodyPr wrap="square" rtlCol="0">
            <a:spAutoFit/>
          </a:bodyPr>
          <a:lstStyle/>
          <a:p>
            <a:r>
              <a:rPr lang="en-US" dirty="0"/>
              <a:t>A flea living on a coyote</a:t>
            </a:r>
          </a:p>
        </p:txBody>
      </p:sp>
      <p:grpSp>
        <p:nvGrpSpPr>
          <p:cNvPr id="77" name="Group 76">
            <a:extLst>
              <a:ext uri="{FF2B5EF4-FFF2-40B4-BE49-F238E27FC236}">
                <a16:creationId xmlns:a16="http://schemas.microsoft.com/office/drawing/2014/main" id="{4A065BF7-C9E1-F448-B4ED-507DD966F45A}"/>
              </a:ext>
            </a:extLst>
          </p:cNvPr>
          <p:cNvGrpSpPr/>
          <p:nvPr/>
        </p:nvGrpSpPr>
        <p:grpSpPr>
          <a:xfrm>
            <a:off x="8779055" y="847878"/>
            <a:ext cx="3248679" cy="646331"/>
            <a:chOff x="8779055" y="847878"/>
            <a:chExt cx="3248679" cy="646331"/>
          </a:xfrm>
        </p:grpSpPr>
        <p:sp>
          <p:nvSpPr>
            <p:cNvPr id="78" name="TextBox 77">
              <a:extLst>
                <a:ext uri="{FF2B5EF4-FFF2-40B4-BE49-F238E27FC236}">
                  <a16:creationId xmlns:a16="http://schemas.microsoft.com/office/drawing/2014/main" id="{FD82007B-4CCB-4C41-B3DF-29D55C38F2BF}"/>
                </a:ext>
              </a:extLst>
            </p:cNvPr>
            <p:cNvSpPr txBox="1"/>
            <p:nvPr/>
          </p:nvSpPr>
          <p:spPr>
            <a:xfrm>
              <a:off x="8815813" y="847878"/>
              <a:ext cx="3211921" cy="646331"/>
            </a:xfrm>
            <a:prstGeom prst="rect">
              <a:avLst/>
            </a:prstGeom>
            <a:solidFill>
              <a:schemeClr val="accent6">
                <a:lumMod val="20000"/>
                <a:lumOff val="80000"/>
              </a:schemeClr>
            </a:solidFill>
            <a:ln>
              <a:solidFill>
                <a:schemeClr val="tx1"/>
              </a:solidFill>
            </a:ln>
          </p:spPr>
          <p:txBody>
            <a:bodyPr wrap="square" rtlCol="0">
              <a:spAutoFit/>
            </a:bodyPr>
            <a:lstStyle/>
            <a:p>
              <a:pPr marL="742950" lvl="1" indent="-285750">
                <a:buFont typeface="Arial" panose="020B0604020202020204" pitchFamily="34" charset="0"/>
                <a:buChar char="•"/>
              </a:pPr>
              <a:r>
                <a:rPr lang="en-US" dirty="0">
                  <a:solidFill>
                    <a:schemeClr val="accent2"/>
                  </a:solidFill>
                </a:rPr>
                <a:t>Mutualism - </a:t>
              </a:r>
              <a:r>
                <a:rPr lang="en-US" dirty="0"/>
                <a:t>two species benefit </a:t>
              </a:r>
              <a:endParaRPr lang="en-US" dirty="0">
                <a:solidFill>
                  <a:schemeClr val="accent2"/>
                </a:solidFill>
              </a:endParaRPr>
            </a:p>
          </p:txBody>
        </p:sp>
        <p:grpSp>
          <p:nvGrpSpPr>
            <p:cNvPr id="79" name="Group 78">
              <a:extLst>
                <a:ext uri="{FF2B5EF4-FFF2-40B4-BE49-F238E27FC236}">
                  <a16:creationId xmlns:a16="http://schemas.microsoft.com/office/drawing/2014/main" id="{311AF9BA-74E7-904E-9EA8-E1D2C9671E4B}"/>
                </a:ext>
              </a:extLst>
            </p:cNvPr>
            <p:cNvGrpSpPr/>
            <p:nvPr/>
          </p:nvGrpSpPr>
          <p:grpSpPr>
            <a:xfrm>
              <a:off x="8779055" y="913632"/>
              <a:ext cx="875703" cy="457200"/>
              <a:chOff x="5786092" y="4649272"/>
              <a:chExt cx="875703" cy="457200"/>
            </a:xfrm>
          </p:grpSpPr>
          <p:pic>
            <p:nvPicPr>
              <p:cNvPr id="80" name="Graphic 79" descr="Smiling face with solid fill with solid fill">
                <a:extLst>
                  <a:ext uri="{FF2B5EF4-FFF2-40B4-BE49-F238E27FC236}">
                    <a16:creationId xmlns:a16="http://schemas.microsoft.com/office/drawing/2014/main" id="{C58441BA-4357-DB4F-AE5A-C244E8BC012F}"/>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5786092" y="4649272"/>
                <a:ext cx="457200" cy="457200"/>
              </a:xfrm>
              <a:prstGeom prst="rect">
                <a:avLst/>
              </a:prstGeom>
            </p:spPr>
          </p:pic>
          <p:pic>
            <p:nvPicPr>
              <p:cNvPr id="81" name="Graphic 80" descr="Smiling face with solid fill with solid fill">
                <a:extLst>
                  <a:ext uri="{FF2B5EF4-FFF2-40B4-BE49-F238E27FC236}">
                    <a16:creationId xmlns:a16="http://schemas.microsoft.com/office/drawing/2014/main" id="{293C2A93-13D8-744C-96EF-05538E8415FC}"/>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6204595" y="4649272"/>
                <a:ext cx="457200" cy="457200"/>
              </a:xfrm>
              <a:prstGeom prst="rect">
                <a:avLst/>
              </a:prstGeom>
            </p:spPr>
          </p:pic>
        </p:grpSp>
      </p:grpSp>
      <p:grpSp>
        <p:nvGrpSpPr>
          <p:cNvPr id="82" name="Group 81">
            <a:extLst>
              <a:ext uri="{FF2B5EF4-FFF2-40B4-BE49-F238E27FC236}">
                <a16:creationId xmlns:a16="http://schemas.microsoft.com/office/drawing/2014/main" id="{BB1707F6-4CE9-E049-A337-D734A61DB5D1}"/>
              </a:ext>
            </a:extLst>
          </p:cNvPr>
          <p:cNvGrpSpPr/>
          <p:nvPr/>
        </p:nvGrpSpPr>
        <p:grpSpPr>
          <a:xfrm>
            <a:off x="8839674" y="1655174"/>
            <a:ext cx="3211921" cy="923330"/>
            <a:chOff x="8839674" y="1655174"/>
            <a:chExt cx="3211921" cy="923330"/>
          </a:xfrm>
        </p:grpSpPr>
        <p:sp>
          <p:nvSpPr>
            <p:cNvPr id="83" name="TextBox 82">
              <a:extLst>
                <a:ext uri="{FF2B5EF4-FFF2-40B4-BE49-F238E27FC236}">
                  <a16:creationId xmlns:a16="http://schemas.microsoft.com/office/drawing/2014/main" id="{780EB8C6-ED15-2C4B-8535-CEE35CFB58CE}"/>
                </a:ext>
              </a:extLst>
            </p:cNvPr>
            <p:cNvSpPr txBox="1"/>
            <p:nvPr/>
          </p:nvSpPr>
          <p:spPr>
            <a:xfrm>
              <a:off x="8839674" y="1655174"/>
              <a:ext cx="3211921" cy="923330"/>
            </a:xfrm>
            <a:prstGeom prst="rect">
              <a:avLst/>
            </a:prstGeom>
            <a:solidFill>
              <a:schemeClr val="accent6">
                <a:lumMod val="20000"/>
                <a:lumOff val="80000"/>
              </a:schemeClr>
            </a:solidFill>
            <a:ln>
              <a:solidFill>
                <a:schemeClr val="tx1"/>
              </a:solidFill>
            </a:ln>
          </p:spPr>
          <p:txBody>
            <a:bodyPr wrap="square" rtlCol="0">
              <a:spAutoFit/>
            </a:bodyPr>
            <a:lstStyle/>
            <a:p>
              <a:pPr marL="914400" lvl="1" indent="-457200">
                <a:buFont typeface="Arial" panose="020B0604020202020204" pitchFamily="34" charset="0"/>
                <a:buChar char="•"/>
              </a:pPr>
              <a:r>
                <a:rPr lang="en-US" dirty="0">
                  <a:solidFill>
                    <a:schemeClr val="accent2"/>
                  </a:solidFill>
                </a:rPr>
                <a:t>Commensalism - </a:t>
              </a:r>
              <a:r>
                <a:rPr lang="en-US" dirty="0"/>
                <a:t>one species benefits, and the other is neutral</a:t>
              </a:r>
              <a:endParaRPr lang="en-US" dirty="0">
                <a:solidFill>
                  <a:schemeClr val="accent2"/>
                </a:solidFill>
              </a:endParaRPr>
            </a:p>
          </p:txBody>
        </p:sp>
        <p:grpSp>
          <p:nvGrpSpPr>
            <p:cNvPr id="84" name="Group 83">
              <a:extLst>
                <a:ext uri="{FF2B5EF4-FFF2-40B4-BE49-F238E27FC236}">
                  <a16:creationId xmlns:a16="http://schemas.microsoft.com/office/drawing/2014/main" id="{645CB950-A998-4443-BBA9-879DF0F3038F}"/>
                </a:ext>
              </a:extLst>
            </p:cNvPr>
            <p:cNvGrpSpPr/>
            <p:nvPr/>
          </p:nvGrpSpPr>
          <p:grpSpPr>
            <a:xfrm>
              <a:off x="8839674" y="1738567"/>
              <a:ext cx="871959" cy="457200"/>
              <a:chOff x="9716439" y="4924264"/>
              <a:chExt cx="871959" cy="457200"/>
            </a:xfrm>
          </p:grpSpPr>
          <p:pic>
            <p:nvPicPr>
              <p:cNvPr id="85" name="Graphic 84" descr="Neutral face with solid fill with solid fill">
                <a:extLst>
                  <a:ext uri="{FF2B5EF4-FFF2-40B4-BE49-F238E27FC236}">
                    <a16:creationId xmlns:a16="http://schemas.microsoft.com/office/drawing/2014/main" id="{FFFDE3AE-613B-3C43-BE49-9AC437F3E3CA}"/>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10131198" y="4924264"/>
                <a:ext cx="457200" cy="457200"/>
              </a:xfrm>
              <a:prstGeom prst="rect">
                <a:avLst/>
              </a:prstGeom>
            </p:spPr>
          </p:pic>
          <p:pic>
            <p:nvPicPr>
              <p:cNvPr id="86" name="Graphic 85" descr="Smiling face with solid fill with solid fill">
                <a:extLst>
                  <a:ext uri="{FF2B5EF4-FFF2-40B4-BE49-F238E27FC236}">
                    <a16:creationId xmlns:a16="http://schemas.microsoft.com/office/drawing/2014/main" id="{64F42A5A-3EA9-1249-805A-87B8D2A5347D}"/>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9716439" y="4924264"/>
                <a:ext cx="457200" cy="457200"/>
              </a:xfrm>
              <a:prstGeom prst="rect">
                <a:avLst/>
              </a:prstGeom>
            </p:spPr>
          </p:pic>
        </p:grpSp>
      </p:grpSp>
      <p:grpSp>
        <p:nvGrpSpPr>
          <p:cNvPr id="87" name="Group 86">
            <a:extLst>
              <a:ext uri="{FF2B5EF4-FFF2-40B4-BE49-F238E27FC236}">
                <a16:creationId xmlns:a16="http://schemas.microsoft.com/office/drawing/2014/main" id="{7A53B7BE-5297-8D48-9EF6-1060EAFFEA8B}"/>
              </a:ext>
            </a:extLst>
          </p:cNvPr>
          <p:cNvGrpSpPr/>
          <p:nvPr/>
        </p:nvGrpSpPr>
        <p:grpSpPr>
          <a:xfrm>
            <a:off x="8868917" y="2781642"/>
            <a:ext cx="3211921" cy="923330"/>
            <a:chOff x="8868917" y="2781642"/>
            <a:chExt cx="3211921" cy="923330"/>
          </a:xfrm>
        </p:grpSpPr>
        <p:sp>
          <p:nvSpPr>
            <p:cNvPr id="88" name="TextBox 87">
              <a:extLst>
                <a:ext uri="{FF2B5EF4-FFF2-40B4-BE49-F238E27FC236}">
                  <a16:creationId xmlns:a16="http://schemas.microsoft.com/office/drawing/2014/main" id="{0454A39D-27E5-CF4E-A4BD-ED2A1A5B540C}"/>
                </a:ext>
              </a:extLst>
            </p:cNvPr>
            <p:cNvSpPr txBox="1"/>
            <p:nvPr/>
          </p:nvSpPr>
          <p:spPr>
            <a:xfrm>
              <a:off x="8868917" y="2781642"/>
              <a:ext cx="3211921" cy="923330"/>
            </a:xfrm>
            <a:prstGeom prst="rect">
              <a:avLst/>
            </a:prstGeom>
            <a:solidFill>
              <a:schemeClr val="accent6">
                <a:lumMod val="20000"/>
                <a:lumOff val="80000"/>
              </a:schemeClr>
            </a:solidFill>
            <a:ln>
              <a:solidFill>
                <a:schemeClr val="tx1"/>
              </a:solidFill>
            </a:ln>
          </p:spPr>
          <p:txBody>
            <a:bodyPr wrap="square" rtlCol="0">
              <a:spAutoFit/>
            </a:bodyPr>
            <a:lstStyle/>
            <a:p>
              <a:pPr marL="914400" lvl="1" indent="-457200">
                <a:buFont typeface="Arial" panose="020B0604020202020204" pitchFamily="34" charset="0"/>
                <a:buChar char="•"/>
              </a:pPr>
              <a:r>
                <a:rPr lang="en-US" dirty="0">
                  <a:solidFill>
                    <a:schemeClr val="accent2"/>
                  </a:solidFill>
                </a:rPr>
                <a:t>Parasitism - </a:t>
              </a:r>
              <a:r>
                <a:rPr lang="en-US" dirty="0"/>
                <a:t>one species benefits, and the other is harmed</a:t>
              </a:r>
              <a:endParaRPr lang="en-US" dirty="0">
                <a:solidFill>
                  <a:schemeClr val="accent2"/>
                </a:solidFill>
              </a:endParaRPr>
            </a:p>
          </p:txBody>
        </p:sp>
        <p:grpSp>
          <p:nvGrpSpPr>
            <p:cNvPr id="89" name="Group 88">
              <a:extLst>
                <a:ext uri="{FF2B5EF4-FFF2-40B4-BE49-F238E27FC236}">
                  <a16:creationId xmlns:a16="http://schemas.microsoft.com/office/drawing/2014/main" id="{AAD82180-BA20-BD46-A6E5-FA8D39F704C3}"/>
                </a:ext>
              </a:extLst>
            </p:cNvPr>
            <p:cNvGrpSpPr/>
            <p:nvPr/>
          </p:nvGrpSpPr>
          <p:grpSpPr>
            <a:xfrm>
              <a:off x="8883302" y="2848848"/>
              <a:ext cx="894709" cy="458020"/>
              <a:chOff x="9257710" y="5342787"/>
              <a:chExt cx="894709" cy="458020"/>
            </a:xfrm>
          </p:grpSpPr>
          <p:pic>
            <p:nvPicPr>
              <p:cNvPr id="90" name="Graphic 89" descr="Sad face with solid fill with solid fill">
                <a:extLst>
                  <a:ext uri="{FF2B5EF4-FFF2-40B4-BE49-F238E27FC236}">
                    <a16:creationId xmlns:a16="http://schemas.microsoft.com/office/drawing/2014/main" id="{1125F8D6-A0BD-5B41-9DC4-5BEDACD3F269}"/>
                  </a:ext>
                </a:extLst>
              </p:cNvPr>
              <p:cNvPicPr>
                <a:picLocks noChangeAspect="1"/>
              </p:cNvPicPr>
              <p:nvPr/>
            </p:nvPicPr>
            <p:blipFill>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9695219" y="5342787"/>
                <a:ext cx="457200" cy="457200"/>
              </a:xfrm>
              <a:prstGeom prst="rect">
                <a:avLst/>
              </a:prstGeom>
            </p:spPr>
          </p:pic>
          <p:pic>
            <p:nvPicPr>
              <p:cNvPr id="91" name="Graphic 90" descr="Smiling face with solid fill with solid fill">
                <a:extLst>
                  <a:ext uri="{FF2B5EF4-FFF2-40B4-BE49-F238E27FC236}">
                    <a16:creationId xmlns:a16="http://schemas.microsoft.com/office/drawing/2014/main" id="{454945AC-EA6F-2945-85F2-B1398E7BEFCF}"/>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9257710" y="5343607"/>
                <a:ext cx="457200" cy="457200"/>
              </a:xfrm>
              <a:prstGeom prst="rect">
                <a:avLst/>
              </a:prstGeom>
            </p:spPr>
          </p:pic>
        </p:grpSp>
      </p:grpSp>
    </p:spTree>
    <p:extLst>
      <p:ext uri="{BB962C8B-B14F-4D97-AF65-F5344CB8AC3E}">
        <p14:creationId xmlns:p14="http://schemas.microsoft.com/office/powerpoint/2010/main" val="33682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Graphic 73" descr="Arrow: Straight with solid fill">
            <a:extLst>
              <a:ext uri="{FF2B5EF4-FFF2-40B4-BE49-F238E27FC236}">
                <a16:creationId xmlns:a16="http://schemas.microsoft.com/office/drawing/2014/main" id="{9D692B39-C4EA-3D4C-B8FE-6DB59C17B52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2624926">
            <a:off x="8111987" y="4622197"/>
            <a:ext cx="850294" cy="914400"/>
          </a:xfrm>
          <a:prstGeom prst="rect">
            <a:avLst/>
          </a:prstGeom>
        </p:spPr>
      </p:pic>
      <p:sp>
        <p:nvSpPr>
          <p:cNvPr id="53" name="Freeform 52">
            <a:extLst>
              <a:ext uri="{FF2B5EF4-FFF2-40B4-BE49-F238E27FC236}">
                <a16:creationId xmlns:a16="http://schemas.microsoft.com/office/drawing/2014/main" id="{85C64002-63D3-BE4F-A9C9-7F2D581AE52F}"/>
              </a:ext>
            </a:extLst>
          </p:cNvPr>
          <p:cNvSpPr/>
          <p:nvPr/>
        </p:nvSpPr>
        <p:spPr>
          <a:xfrm>
            <a:off x="5196404" y="1494830"/>
            <a:ext cx="2249660" cy="1426097"/>
          </a:xfrm>
          <a:custGeom>
            <a:avLst/>
            <a:gdLst>
              <a:gd name="connsiteX0" fmla="*/ 950258 w 1990367"/>
              <a:gd name="connsiteY0" fmla="*/ 0 h 950259"/>
              <a:gd name="connsiteX1" fmla="*/ 788894 w 1990367"/>
              <a:gd name="connsiteY1" fmla="*/ 17929 h 950259"/>
              <a:gd name="connsiteX2" fmla="*/ 573741 w 1990367"/>
              <a:gd name="connsiteY2" fmla="*/ 35859 h 950259"/>
              <a:gd name="connsiteX3" fmla="*/ 394447 w 1990367"/>
              <a:gd name="connsiteY3" fmla="*/ 89647 h 950259"/>
              <a:gd name="connsiteX4" fmla="*/ 322729 w 1990367"/>
              <a:gd name="connsiteY4" fmla="*/ 107576 h 950259"/>
              <a:gd name="connsiteX5" fmla="*/ 215153 w 1990367"/>
              <a:gd name="connsiteY5" fmla="*/ 179294 h 950259"/>
              <a:gd name="connsiteX6" fmla="*/ 179294 w 1990367"/>
              <a:gd name="connsiteY6" fmla="*/ 233082 h 950259"/>
              <a:gd name="connsiteX7" fmla="*/ 71717 w 1990367"/>
              <a:gd name="connsiteY7" fmla="*/ 340659 h 950259"/>
              <a:gd name="connsiteX8" fmla="*/ 35858 w 1990367"/>
              <a:gd name="connsiteY8" fmla="*/ 448235 h 950259"/>
              <a:gd name="connsiteX9" fmla="*/ 0 w 1990367"/>
              <a:gd name="connsiteY9" fmla="*/ 591671 h 950259"/>
              <a:gd name="connsiteX10" fmla="*/ 17929 w 1990367"/>
              <a:gd name="connsiteY10" fmla="*/ 735106 h 950259"/>
              <a:gd name="connsiteX11" fmla="*/ 179294 w 1990367"/>
              <a:gd name="connsiteY11" fmla="*/ 788894 h 950259"/>
              <a:gd name="connsiteX12" fmla="*/ 233082 w 1990367"/>
              <a:gd name="connsiteY12" fmla="*/ 806823 h 950259"/>
              <a:gd name="connsiteX13" fmla="*/ 358588 w 1990367"/>
              <a:gd name="connsiteY13" fmla="*/ 824753 h 950259"/>
              <a:gd name="connsiteX14" fmla="*/ 735105 w 1990367"/>
              <a:gd name="connsiteY14" fmla="*/ 860612 h 950259"/>
              <a:gd name="connsiteX15" fmla="*/ 842682 w 1990367"/>
              <a:gd name="connsiteY15" fmla="*/ 878541 h 950259"/>
              <a:gd name="connsiteX16" fmla="*/ 896470 w 1990367"/>
              <a:gd name="connsiteY16" fmla="*/ 896471 h 950259"/>
              <a:gd name="connsiteX17" fmla="*/ 1147482 w 1990367"/>
              <a:gd name="connsiteY17" fmla="*/ 932329 h 950259"/>
              <a:gd name="connsiteX18" fmla="*/ 1255058 w 1990367"/>
              <a:gd name="connsiteY18" fmla="*/ 950259 h 950259"/>
              <a:gd name="connsiteX19" fmla="*/ 1667435 w 1990367"/>
              <a:gd name="connsiteY19" fmla="*/ 932329 h 950259"/>
              <a:gd name="connsiteX20" fmla="*/ 1775011 w 1990367"/>
              <a:gd name="connsiteY20" fmla="*/ 896471 h 950259"/>
              <a:gd name="connsiteX21" fmla="*/ 1846729 w 1990367"/>
              <a:gd name="connsiteY21" fmla="*/ 770965 h 950259"/>
              <a:gd name="connsiteX22" fmla="*/ 1882588 w 1990367"/>
              <a:gd name="connsiteY22" fmla="*/ 717176 h 950259"/>
              <a:gd name="connsiteX23" fmla="*/ 1900517 w 1990367"/>
              <a:gd name="connsiteY23" fmla="*/ 663388 h 950259"/>
              <a:gd name="connsiteX24" fmla="*/ 1918447 w 1990367"/>
              <a:gd name="connsiteY24" fmla="*/ 591671 h 950259"/>
              <a:gd name="connsiteX25" fmla="*/ 1954305 w 1990367"/>
              <a:gd name="connsiteY25" fmla="*/ 537882 h 950259"/>
              <a:gd name="connsiteX26" fmla="*/ 1972235 w 1990367"/>
              <a:gd name="connsiteY26" fmla="*/ 448235 h 950259"/>
              <a:gd name="connsiteX27" fmla="*/ 1990164 w 1990367"/>
              <a:gd name="connsiteY27" fmla="*/ 394447 h 950259"/>
              <a:gd name="connsiteX28" fmla="*/ 1918447 w 1990367"/>
              <a:gd name="connsiteY28" fmla="*/ 143435 h 950259"/>
              <a:gd name="connsiteX29" fmla="*/ 1864658 w 1990367"/>
              <a:gd name="connsiteY29" fmla="*/ 125506 h 950259"/>
              <a:gd name="connsiteX30" fmla="*/ 1810870 w 1990367"/>
              <a:gd name="connsiteY30" fmla="*/ 89647 h 950259"/>
              <a:gd name="connsiteX31" fmla="*/ 1757082 w 1990367"/>
              <a:gd name="connsiteY31" fmla="*/ 71718 h 950259"/>
              <a:gd name="connsiteX32" fmla="*/ 1506070 w 1990367"/>
              <a:gd name="connsiteY32" fmla="*/ 17929 h 950259"/>
              <a:gd name="connsiteX33" fmla="*/ 842682 w 1990367"/>
              <a:gd name="connsiteY33" fmla="*/ 17929 h 950259"/>
              <a:gd name="connsiteX34" fmla="*/ 824753 w 1990367"/>
              <a:gd name="connsiteY34" fmla="*/ 0 h 95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990367" h="950259">
                <a:moveTo>
                  <a:pt x="950258" y="0"/>
                </a:moveTo>
                <a:lnTo>
                  <a:pt x="788894" y="17929"/>
                </a:lnTo>
                <a:cubicBezTo>
                  <a:pt x="717252" y="24752"/>
                  <a:pt x="645152" y="26933"/>
                  <a:pt x="573741" y="35859"/>
                </a:cubicBezTo>
                <a:cubicBezTo>
                  <a:pt x="516816" y="42975"/>
                  <a:pt x="446460" y="76644"/>
                  <a:pt x="394447" y="89647"/>
                </a:cubicBezTo>
                <a:lnTo>
                  <a:pt x="322729" y="107576"/>
                </a:lnTo>
                <a:cubicBezTo>
                  <a:pt x="286870" y="131482"/>
                  <a:pt x="239059" y="143435"/>
                  <a:pt x="215153" y="179294"/>
                </a:cubicBezTo>
                <a:cubicBezTo>
                  <a:pt x="203200" y="197223"/>
                  <a:pt x="194531" y="217845"/>
                  <a:pt x="179294" y="233082"/>
                </a:cubicBezTo>
                <a:cubicBezTo>
                  <a:pt x="45859" y="366517"/>
                  <a:pt x="156225" y="213897"/>
                  <a:pt x="71717" y="340659"/>
                </a:cubicBezTo>
                <a:cubicBezTo>
                  <a:pt x="59764" y="376518"/>
                  <a:pt x="45025" y="411565"/>
                  <a:pt x="35858" y="448235"/>
                </a:cubicBezTo>
                <a:lnTo>
                  <a:pt x="0" y="591671"/>
                </a:lnTo>
                <a:cubicBezTo>
                  <a:pt x="5976" y="639483"/>
                  <a:pt x="-3619" y="692009"/>
                  <a:pt x="17929" y="735106"/>
                </a:cubicBezTo>
                <a:cubicBezTo>
                  <a:pt x="34972" y="769191"/>
                  <a:pt x="156855" y="783284"/>
                  <a:pt x="179294" y="788894"/>
                </a:cubicBezTo>
                <a:cubicBezTo>
                  <a:pt x="197629" y="793478"/>
                  <a:pt x="214550" y="803117"/>
                  <a:pt x="233082" y="806823"/>
                </a:cubicBezTo>
                <a:cubicBezTo>
                  <a:pt x="274521" y="815111"/>
                  <a:pt x="316699" y="819168"/>
                  <a:pt x="358588" y="824753"/>
                </a:cubicBezTo>
                <a:cubicBezTo>
                  <a:pt x="546719" y="849837"/>
                  <a:pt x="506745" y="843045"/>
                  <a:pt x="735105" y="860612"/>
                </a:cubicBezTo>
                <a:cubicBezTo>
                  <a:pt x="770964" y="866588"/>
                  <a:pt x="807194" y="870655"/>
                  <a:pt x="842682" y="878541"/>
                </a:cubicBezTo>
                <a:cubicBezTo>
                  <a:pt x="861131" y="882641"/>
                  <a:pt x="877858" y="893187"/>
                  <a:pt x="896470" y="896471"/>
                </a:cubicBezTo>
                <a:cubicBezTo>
                  <a:pt x="979704" y="911159"/>
                  <a:pt x="1064112" y="918433"/>
                  <a:pt x="1147482" y="932329"/>
                </a:cubicBezTo>
                <a:lnTo>
                  <a:pt x="1255058" y="950259"/>
                </a:lnTo>
                <a:cubicBezTo>
                  <a:pt x="1392517" y="944282"/>
                  <a:pt x="1530576" y="946487"/>
                  <a:pt x="1667435" y="932329"/>
                </a:cubicBezTo>
                <a:cubicBezTo>
                  <a:pt x="1705033" y="928440"/>
                  <a:pt x="1775011" y="896471"/>
                  <a:pt x="1775011" y="896471"/>
                </a:cubicBezTo>
                <a:cubicBezTo>
                  <a:pt x="1862376" y="765422"/>
                  <a:pt x="1755737" y="930200"/>
                  <a:pt x="1846729" y="770965"/>
                </a:cubicBezTo>
                <a:cubicBezTo>
                  <a:pt x="1857420" y="752255"/>
                  <a:pt x="1870635" y="735106"/>
                  <a:pt x="1882588" y="717176"/>
                </a:cubicBezTo>
                <a:cubicBezTo>
                  <a:pt x="1888564" y="699247"/>
                  <a:pt x="1895325" y="681560"/>
                  <a:pt x="1900517" y="663388"/>
                </a:cubicBezTo>
                <a:cubicBezTo>
                  <a:pt x="1907287" y="639695"/>
                  <a:pt x="1908740" y="614320"/>
                  <a:pt x="1918447" y="591671"/>
                </a:cubicBezTo>
                <a:cubicBezTo>
                  <a:pt x="1926935" y="571865"/>
                  <a:pt x="1942352" y="555812"/>
                  <a:pt x="1954305" y="537882"/>
                </a:cubicBezTo>
                <a:cubicBezTo>
                  <a:pt x="1960282" y="508000"/>
                  <a:pt x="1964844" y="477799"/>
                  <a:pt x="1972235" y="448235"/>
                </a:cubicBezTo>
                <a:cubicBezTo>
                  <a:pt x="1976819" y="429900"/>
                  <a:pt x="1990164" y="413346"/>
                  <a:pt x="1990164" y="394447"/>
                </a:cubicBezTo>
                <a:cubicBezTo>
                  <a:pt x="1990164" y="293114"/>
                  <a:pt x="1997873" y="209623"/>
                  <a:pt x="1918447" y="143435"/>
                </a:cubicBezTo>
                <a:cubicBezTo>
                  <a:pt x="1903928" y="131336"/>
                  <a:pt x="1882588" y="131482"/>
                  <a:pt x="1864658" y="125506"/>
                </a:cubicBezTo>
                <a:cubicBezTo>
                  <a:pt x="1846729" y="113553"/>
                  <a:pt x="1830144" y="99284"/>
                  <a:pt x="1810870" y="89647"/>
                </a:cubicBezTo>
                <a:cubicBezTo>
                  <a:pt x="1793966" y="81195"/>
                  <a:pt x="1775315" y="76691"/>
                  <a:pt x="1757082" y="71718"/>
                </a:cubicBezTo>
                <a:cubicBezTo>
                  <a:pt x="1616670" y="33424"/>
                  <a:pt x="1634014" y="39254"/>
                  <a:pt x="1506070" y="17929"/>
                </a:cubicBezTo>
                <a:cubicBezTo>
                  <a:pt x="1214257" y="31825"/>
                  <a:pt x="1117391" y="50248"/>
                  <a:pt x="842682" y="17929"/>
                </a:cubicBezTo>
                <a:cubicBezTo>
                  <a:pt x="834288" y="16941"/>
                  <a:pt x="830729" y="5976"/>
                  <a:pt x="824753" y="0"/>
                </a:cubicBezTo>
              </a:path>
            </a:pathLst>
          </a:cu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D5B5A1B7-EC4D-4C5C-9595-4F05D7606378}"/>
              </a:ext>
            </a:extLst>
          </p:cNvPr>
          <p:cNvSpPr/>
          <p:nvPr/>
        </p:nvSpPr>
        <p:spPr>
          <a:xfrm>
            <a:off x="96819" y="86061"/>
            <a:ext cx="11984019" cy="6635414"/>
          </a:xfrm>
          <a:prstGeom prst="rect">
            <a:avLst/>
          </a:pr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1F20F72-E965-7A4F-9A57-F3D17308EC8D}"/>
              </a:ext>
            </a:extLst>
          </p:cNvPr>
          <p:cNvSpPr/>
          <p:nvPr/>
        </p:nvSpPr>
        <p:spPr>
          <a:xfrm>
            <a:off x="4347131" y="1476714"/>
            <a:ext cx="3108960" cy="2327564"/>
          </a:xfrm>
          <a:prstGeom prst="rect">
            <a:avLst/>
          </a:prstGeom>
          <a:noFill/>
          <a:ln w="38100">
            <a:solidFill>
              <a:srgbClr val="F228B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8426D7DA-8BC3-5747-AF6C-2B0DDFDA7F34}"/>
              </a:ext>
            </a:extLst>
          </p:cNvPr>
          <p:cNvSpPr/>
          <p:nvPr/>
        </p:nvSpPr>
        <p:spPr>
          <a:xfrm>
            <a:off x="7065388" y="4217504"/>
            <a:ext cx="3108960" cy="2327564"/>
          </a:xfrm>
          <a:prstGeom prst="rect">
            <a:avLst/>
          </a:prstGeom>
          <a:noFill/>
          <a:ln w="38100">
            <a:solidFill>
              <a:srgbClr val="F228B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Rectangle 20">
            <a:extLst>
              <a:ext uri="{FF2B5EF4-FFF2-40B4-BE49-F238E27FC236}">
                <a16:creationId xmlns:a16="http://schemas.microsoft.com/office/drawing/2014/main" id="{E44C8EBF-09DB-5A45-913A-7A0EABB461FF}"/>
              </a:ext>
            </a:extLst>
          </p:cNvPr>
          <p:cNvSpPr/>
          <p:nvPr/>
        </p:nvSpPr>
        <p:spPr>
          <a:xfrm>
            <a:off x="2779519" y="4217504"/>
            <a:ext cx="3108960" cy="2327564"/>
          </a:xfrm>
          <a:prstGeom prst="rect">
            <a:avLst/>
          </a:prstGeom>
          <a:noFill/>
          <a:ln w="38100">
            <a:solidFill>
              <a:srgbClr val="F228B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2" name="Graphic 31" descr="Wolf with solid fill">
            <a:extLst>
              <a:ext uri="{FF2B5EF4-FFF2-40B4-BE49-F238E27FC236}">
                <a16:creationId xmlns:a16="http://schemas.microsoft.com/office/drawing/2014/main" id="{6DA2FB81-6ACB-5B43-94BB-72B75632834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789520" y="4522017"/>
            <a:ext cx="2098959" cy="2240419"/>
          </a:xfrm>
          <a:prstGeom prst="rect">
            <a:avLst/>
          </a:prstGeom>
        </p:spPr>
      </p:pic>
      <p:pic>
        <p:nvPicPr>
          <p:cNvPr id="34" name="Graphic 33" descr="Bug with solid fill">
            <a:extLst>
              <a:ext uri="{FF2B5EF4-FFF2-40B4-BE49-F238E27FC236}">
                <a16:creationId xmlns:a16="http://schemas.microsoft.com/office/drawing/2014/main" id="{469D67AD-843A-B149-9A56-AE46A6196D8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347131" y="5394864"/>
            <a:ext cx="253499" cy="253499"/>
          </a:xfrm>
          <a:prstGeom prst="rect">
            <a:avLst/>
          </a:prstGeom>
        </p:spPr>
      </p:pic>
      <p:pic>
        <p:nvPicPr>
          <p:cNvPr id="36" name="Graphic 35" descr="Arrow: Straight with solid fill">
            <a:extLst>
              <a:ext uri="{FF2B5EF4-FFF2-40B4-BE49-F238E27FC236}">
                <a16:creationId xmlns:a16="http://schemas.microsoft.com/office/drawing/2014/main" id="{6884CE07-FA57-A34E-8B07-5819B0E356F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3484893">
            <a:off x="3637100" y="4727285"/>
            <a:ext cx="850294" cy="914400"/>
          </a:xfrm>
          <a:prstGeom prst="rect">
            <a:avLst/>
          </a:prstGeom>
        </p:spPr>
      </p:pic>
      <p:pic>
        <p:nvPicPr>
          <p:cNvPr id="38" name="Graphic 37" descr="Cactus with solid fill">
            <a:extLst>
              <a:ext uri="{FF2B5EF4-FFF2-40B4-BE49-F238E27FC236}">
                <a16:creationId xmlns:a16="http://schemas.microsoft.com/office/drawing/2014/main" id="{8A5DEDBE-B38E-B34E-8253-52295EF07FE4}"/>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431126" y="4444556"/>
            <a:ext cx="2220735" cy="2220735"/>
          </a:xfrm>
          <a:prstGeom prst="rect">
            <a:avLst/>
          </a:prstGeom>
        </p:spPr>
      </p:pic>
      <p:pic>
        <p:nvPicPr>
          <p:cNvPr id="42" name="Graphic 41" descr="Lotus Flower with solid fill">
            <a:extLst>
              <a:ext uri="{FF2B5EF4-FFF2-40B4-BE49-F238E27FC236}">
                <a16:creationId xmlns:a16="http://schemas.microsoft.com/office/drawing/2014/main" id="{7BB11952-C63E-9246-99F1-454A4014A6CF}"/>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850621" y="4698609"/>
            <a:ext cx="194252" cy="358390"/>
          </a:xfrm>
          <a:prstGeom prst="rect">
            <a:avLst/>
          </a:prstGeom>
        </p:spPr>
      </p:pic>
      <p:pic>
        <p:nvPicPr>
          <p:cNvPr id="44" name="Graphic 43" descr="Lotus Flower with solid fill">
            <a:extLst>
              <a:ext uri="{FF2B5EF4-FFF2-40B4-BE49-F238E27FC236}">
                <a16:creationId xmlns:a16="http://schemas.microsoft.com/office/drawing/2014/main" id="{B540BBBB-A3EA-3644-8167-4DE723B19070}"/>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936220" y="5179761"/>
            <a:ext cx="194252" cy="358390"/>
          </a:xfrm>
          <a:prstGeom prst="rect">
            <a:avLst/>
          </a:prstGeom>
        </p:spPr>
      </p:pic>
      <p:pic>
        <p:nvPicPr>
          <p:cNvPr id="45" name="Graphic 44" descr="Lotus Flower with solid fill">
            <a:extLst>
              <a:ext uri="{FF2B5EF4-FFF2-40B4-BE49-F238E27FC236}">
                <a16:creationId xmlns:a16="http://schemas.microsoft.com/office/drawing/2014/main" id="{54D2C390-521B-584D-A43A-65A05882A381}"/>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355541" y="4375432"/>
            <a:ext cx="194252" cy="358390"/>
          </a:xfrm>
          <a:prstGeom prst="rect">
            <a:avLst/>
          </a:prstGeom>
        </p:spPr>
      </p:pic>
      <p:pic>
        <p:nvPicPr>
          <p:cNvPr id="46" name="Graphic 45" descr="Lotus Flower with solid fill">
            <a:extLst>
              <a:ext uri="{FF2B5EF4-FFF2-40B4-BE49-F238E27FC236}">
                <a16:creationId xmlns:a16="http://schemas.microsoft.com/office/drawing/2014/main" id="{49360D18-C415-CE45-AEB2-356D84582795}"/>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517405" y="4342822"/>
            <a:ext cx="194252" cy="358390"/>
          </a:xfrm>
          <a:prstGeom prst="rect">
            <a:avLst/>
          </a:prstGeom>
        </p:spPr>
      </p:pic>
      <p:pic>
        <p:nvPicPr>
          <p:cNvPr id="52" name="Graphic 51" descr="Withering Tree with solid fill">
            <a:extLst>
              <a:ext uri="{FF2B5EF4-FFF2-40B4-BE49-F238E27FC236}">
                <a16:creationId xmlns:a16="http://schemas.microsoft.com/office/drawing/2014/main" id="{AB2A7D52-9AE9-DE4D-8737-CA156919C72A}"/>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901611" y="1760657"/>
            <a:ext cx="1423467" cy="2177580"/>
          </a:xfrm>
          <a:prstGeom prst="rect">
            <a:avLst/>
          </a:prstGeom>
        </p:spPr>
      </p:pic>
      <p:grpSp>
        <p:nvGrpSpPr>
          <p:cNvPr id="55" name="Group 54">
            <a:extLst>
              <a:ext uri="{FF2B5EF4-FFF2-40B4-BE49-F238E27FC236}">
                <a16:creationId xmlns:a16="http://schemas.microsoft.com/office/drawing/2014/main" id="{C2A0813D-A08F-9942-8A31-BABE6348EE55}"/>
              </a:ext>
            </a:extLst>
          </p:cNvPr>
          <p:cNvGrpSpPr/>
          <p:nvPr/>
        </p:nvGrpSpPr>
        <p:grpSpPr>
          <a:xfrm>
            <a:off x="4426395" y="1955999"/>
            <a:ext cx="780650" cy="738177"/>
            <a:chOff x="4488770" y="2349500"/>
            <a:chExt cx="914400" cy="914400"/>
          </a:xfrm>
        </p:grpSpPr>
        <p:pic>
          <p:nvPicPr>
            <p:cNvPr id="50" name="Graphic 49" descr="Sparrow with solid fill">
              <a:extLst>
                <a:ext uri="{FF2B5EF4-FFF2-40B4-BE49-F238E27FC236}">
                  <a16:creationId xmlns:a16="http://schemas.microsoft.com/office/drawing/2014/main" id="{5598F718-6ABF-BC4D-9F6D-F8E744537EB8}"/>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4488770" y="2349500"/>
              <a:ext cx="914400" cy="914400"/>
            </a:xfrm>
            <a:prstGeom prst="rect">
              <a:avLst/>
            </a:prstGeom>
          </p:spPr>
        </p:pic>
        <p:sp>
          <p:nvSpPr>
            <p:cNvPr id="54" name="Diagonal Stripe 53">
              <a:extLst>
                <a:ext uri="{FF2B5EF4-FFF2-40B4-BE49-F238E27FC236}">
                  <a16:creationId xmlns:a16="http://schemas.microsoft.com/office/drawing/2014/main" id="{031D0128-A3E4-AA44-85C5-86FF5D467183}"/>
                </a:ext>
              </a:extLst>
            </p:cNvPr>
            <p:cNvSpPr/>
            <p:nvPr/>
          </p:nvSpPr>
          <p:spPr>
            <a:xfrm rot="21037652">
              <a:off x="4556629" y="2752948"/>
              <a:ext cx="525500" cy="287985"/>
            </a:xfrm>
            <a:prstGeom prst="diagStripe">
              <a:avLst/>
            </a:prstGeom>
            <a:solidFill>
              <a:srgbClr val="AB7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8" name="Group 57">
            <a:extLst>
              <a:ext uri="{FF2B5EF4-FFF2-40B4-BE49-F238E27FC236}">
                <a16:creationId xmlns:a16="http://schemas.microsoft.com/office/drawing/2014/main" id="{7CBDC58C-4174-9D40-9F6A-297B28CAD387}"/>
              </a:ext>
            </a:extLst>
          </p:cNvPr>
          <p:cNvGrpSpPr/>
          <p:nvPr/>
        </p:nvGrpSpPr>
        <p:grpSpPr>
          <a:xfrm>
            <a:off x="6047891" y="1815428"/>
            <a:ext cx="366130" cy="369371"/>
            <a:chOff x="3769998" y="2288792"/>
            <a:chExt cx="461162" cy="431800"/>
          </a:xfrm>
        </p:grpSpPr>
        <p:sp>
          <p:nvSpPr>
            <p:cNvPr id="57" name="Oval 56">
              <a:extLst>
                <a:ext uri="{FF2B5EF4-FFF2-40B4-BE49-F238E27FC236}">
                  <a16:creationId xmlns:a16="http://schemas.microsoft.com/office/drawing/2014/main" id="{EA4C92E1-5EE4-EF4A-930D-B000F0B3C6A4}"/>
                </a:ext>
              </a:extLst>
            </p:cNvPr>
            <p:cNvSpPr/>
            <p:nvPr/>
          </p:nvSpPr>
          <p:spPr>
            <a:xfrm>
              <a:off x="3828268" y="2319258"/>
              <a:ext cx="324842" cy="379816"/>
            </a:xfrm>
            <a:prstGeom prst="ellipse">
              <a:avLst/>
            </a:prstGeom>
            <a:gradFill flip="none" rotWithShape="1">
              <a:gsLst>
                <a:gs pos="0">
                  <a:srgbClr val="AB7942">
                    <a:tint val="66000"/>
                    <a:satMod val="160000"/>
                  </a:srgbClr>
                </a:gs>
                <a:gs pos="50000">
                  <a:srgbClr val="AB7942">
                    <a:tint val="44500"/>
                    <a:satMod val="160000"/>
                  </a:srgbClr>
                </a:gs>
                <a:gs pos="100000">
                  <a:srgbClr val="AB7942">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a:extLst>
                <a:ext uri="{FF2B5EF4-FFF2-40B4-BE49-F238E27FC236}">
                  <a16:creationId xmlns:a16="http://schemas.microsoft.com/office/drawing/2014/main" id="{EC10BD9C-5874-7E43-A95F-314A8B0F90F1}"/>
                </a:ext>
              </a:extLst>
            </p:cNvPr>
            <p:cNvSpPr/>
            <p:nvPr/>
          </p:nvSpPr>
          <p:spPr>
            <a:xfrm>
              <a:off x="3769998" y="2288792"/>
              <a:ext cx="461162" cy="431800"/>
            </a:xfrm>
            <a:custGeom>
              <a:avLst/>
              <a:gdLst>
                <a:gd name="connsiteX0" fmla="*/ 167096 w 461162"/>
                <a:gd name="connsiteY0" fmla="*/ 254000 h 431800"/>
                <a:gd name="connsiteX1" fmla="*/ 319496 w 461162"/>
                <a:gd name="connsiteY1" fmla="*/ 304800 h 431800"/>
                <a:gd name="connsiteX2" fmla="*/ 344896 w 461162"/>
                <a:gd name="connsiteY2" fmla="*/ 228600 h 431800"/>
                <a:gd name="connsiteX3" fmla="*/ 357596 w 461162"/>
                <a:gd name="connsiteY3" fmla="*/ 190500 h 431800"/>
                <a:gd name="connsiteX4" fmla="*/ 332196 w 461162"/>
                <a:gd name="connsiteY4" fmla="*/ 152400 h 431800"/>
                <a:gd name="connsiteX5" fmla="*/ 243296 w 461162"/>
                <a:gd name="connsiteY5" fmla="*/ 114300 h 431800"/>
                <a:gd name="connsiteX6" fmla="*/ 90896 w 461162"/>
                <a:gd name="connsiteY6" fmla="*/ 152400 h 431800"/>
                <a:gd name="connsiteX7" fmla="*/ 78196 w 461162"/>
                <a:gd name="connsiteY7" fmla="*/ 190500 h 431800"/>
                <a:gd name="connsiteX8" fmla="*/ 90896 w 461162"/>
                <a:gd name="connsiteY8" fmla="*/ 317500 h 431800"/>
                <a:gd name="connsiteX9" fmla="*/ 103596 w 461162"/>
                <a:gd name="connsiteY9" fmla="*/ 355600 h 431800"/>
                <a:gd name="connsiteX10" fmla="*/ 141696 w 461162"/>
                <a:gd name="connsiteY10" fmla="*/ 381000 h 431800"/>
                <a:gd name="connsiteX11" fmla="*/ 357596 w 461162"/>
                <a:gd name="connsiteY11" fmla="*/ 330200 h 431800"/>
                <a:gd name="connsiteX12" fmla="*/ 306796 w 461162"/>
                <a:gd name="connsiteY12" fmla="*/ 228600 h 431800"/>
                <a:gd name="connsiteX13" fmla="*/ 230596 w 461162"/>
                <a:gd name="connsiteY13" fmla="*/ 165100 h 431800"/>
                <a:gd name="connsiteX14" fmla="*/ 154396 w 461162"/>
                <a:gd name="connsiteY14" fmla="*/ 139700 h 431800"/>
                <a:gd name="connsiteX15" fmla="*/ 116296 w 461162"/>
                <a:gd name="connsiteY15" fmla="*/ 152400 h 431800"/>
                <a:gd name="connsiteX16" fmla="*/ 103596 w 461162"/>
                <a:gd name="connsiteY16" fmla="*/ 190500 h 431800"/>
                <a:gd name="connsiteX17" fmla="*/ 128996 w 461162"/>
                <a:gd name="connsiteY17" fmla="*/ 330200 h 431800"/>
                <a:gd name="connsiteX18" fmla="*/ 154396 w 461162"/>
                <a:gd name="connsiteY18" fmla="*/ 368300 h 431800"/>
                <a:gd name="connsiteX19" fmla="*/ 243296 w 461162"/>
                <a:gd name="connsiteY19" fmla="*/ 355600 h 431800"/>
                <a:gd name="connsiteX20" fmla="*/ 268696 w 461162"/>
                <a:gd name="connsiteY20" fmla="*/ 317500 h 431800"/>
                <a:gd name="connsiteX21" fmla="*/ 230596 w 461162"/>
                <a:gd name="connsiteY21" fmla="*/ 292100 h 431800"/>
                <a:gd name="connsiteX22" fmla="*/ 90896 w 461162"/>
                <a:gd name="connsiteY22" fmla="*/ 304800 h 431800"/>
                <a:gd name="connsiteX23" fmla="*/ 103596 w 461162"/>
                <a:gd name="connsiteY23" fmla="*/ 342900 h 431800"/>
                <a:gd name="connsiteX24" fmla="*/ 141696 w 461162"/>
                <a:gd name="connsiteY24" fmla="*/ 355600 h 431800"/>
                <a:gd name="connsiteX25" fmla="*/ 255996 w 461162"/>
                <a:gd name="connsiteY25" fmla="*/ 342900 h 431800"/>
                <a:gd name="connsiteX26" fmla="*/ 294096 w 461162"/>
                <a:gd name="connsiteY26" fmla="*/ 317500 h 431800"/>
                <a:gd name="connsiteX27" fmla="*/ 332196 w 461162"/>
                <a:gd name="connsiteY27" fmla="*/ 241300 h 431800"/>
                <a:gd name="connsiteX28" fmla="*/ 319496 w 461162"/>
                <a:gd name="connsiteY28" fmla="*/ 203200 h 431800"/>
                <a:gd name="connsiteX29" fmla="*/ 243296 w 461162"/>
                <a:gd name="connsiteY29" fmla="*/ 152400 h 431800"/>
                <a:gd name="connsiteX30" fmla="*/ 167096 w 461162"/>
                <a:gd name="connsiteY30" fmla="*/ 165100 h 431800"/>
                <a:gd name="connsiteX31" fmla="*/ 154396 w 461162"/>
                <a:gd name="connsiteY31" fmla="*/ 203200 h 431800"/>
                <a:gd name="connsiteX32" fmla="*/ 205196 w 461162"/>
                <a:gd name="connsiteY32" fmla="*/ 304800 h 431800"/>
                <a:gd name="connsiteX33" fmla="*/ 344896 w 461162"/>
                <a:gd name="connsiteY33" fmla="*/ 292100 h 431800"/>
                <a:gd name="connsiteX34" fmla="*/ 357596 w 461162"/>
                <a:gd name="connsiteY34" fmla="*/ 254000 h 431800"/>
                <a:gd name="connsiteX35" fmla="*/ 344896 w 461162"/>
                <a:gd name="connsiteY35" fmla="*/ 190500 h 431800"/>
                <a:gd name="connsiteX36" fmla="*/ 268696 w 461162"/>
                <a:gd name="connsiteY36" fmla="*/ 63500 h 431800"/>
                <a:gd name="connsiteX37" fmla="*/ 230596 w 461162"/>
                <a:gd name="connsiteY37" fmla="*/ 50800 h 431800"/>
                <a:gd name="connsiteX38" fmla="*/ 141696 w 461162"/>
                <a:gd name="connsiteY38" fmla="*/ 88900 h 431800"/>
                <a:gd name="connsiteX39" fmla="*/ 128996 w 461162"/>
                <a:gd name="connsiteY39" fmla="*/ 127000 h 431800"/>
                <a:gd name="connsiteX40" fmla="*/ 103596 w 461162"/>
                <a:gd name="connsiteY40" fmla="*/ 165100 h 431800"/>
                <a:gd name="connsiteX41" fmla="*/ 78196 w 461162"/>
                <a:gd name="connsiteY41" fmla="*/ 241300 h 431800"/>
                <a:gd name="connsiteX42" fmla="*/ 128996 w 461162"/>
                <a:gd name="connsiteY42" fmla="*/ 419100 h 431800"/>
                <a:gd name="connsiteX43" fmla="*/ 179796 w 461162"/>
                <a:gd name="connsiteY43" fmla="*/ 431800 h 431800"/>
                <a:gd name="connsiteX44" fmla="*/ 319496 w 461162"/>
                <a:gd name="connsiteY44" fmla="*/ 419100 h 431800"/>
                <a:gd name="connsiteX45" fmla="*/ 370296 w 461162"/>
                <a:gd name="connsiteY45" fmla="*/ 330200 h 431800"/>
                <a:gd name="connsiteX46" fmla="*/ 281396 w 461162"/>
                <a:gd name="connsiteY46" fmla="*/ 12700 h 431800"/>
                <a:gd name="connsiteX47" fmla="*/ 243296 w 461162"/>
                <a:gd name="connsiteY47" fmla="*/ 0 h 431800"/>
                <a:gd name="connsiteX48" fmla="*/ 192496 w 461162"/>
                <a:gd name="connsiteY48" fmla="*/ 12700 h 431800"/>
                <a:gd name="connsiteX49" fmla="*/ 179796 w 461162"/>
                <a:gd name="connsiteY49" fmla="*/ 63500 h 431800"/>
                <a:gd name="connsiteX50" fmla="*/ 167096 w 461162"/>
                <a:gd name="connsiteY50" fmla="*/ 101600 h 431800"/>
                <a:gd name="connsiteX51" fmla="*/ 179796 w 461162"/>
                <a:gd name="connsiteY51" fmla="*/ 317500 h 431800"/>
                <a:gd name="connsiteX52" fmla="*/ 217896 w 461162"/>
                <a:gd name="connsiteY52" fmla="*/ 355600 h 431800"/>
                <a:gd name="connsiteX53" fmla="*/ 294096 w 461162"/>
                <a:gd name="connsiteY53" fmla="*/ 381000 h 431800"/>
                <a:gd name="connsiteX54" fmla="*/ 421096 w 461162"/>
                <a:gd name="connsiteY54" fmla="*/ 368300 h 431800"/>
                <a:gd name="connsiteX55" fmla="*/ 446496 w 461162"/>
                <a:gd name="connsiteY55" fmla="*/ 304800 h 431800"/>
                <a:gd name="connsiteX56" fmla="*/ 395696 w 461162"/>
                <a:gd name="connsiteY56" fmla="*/ 279400 h 431800"/>
                <a:gd name="connsiteX57" fmla="*/ 306796 w 461162"/>
                <a:gd name="connsiteY57" fmla="*/ 254000 h 431800"/>
                <a:gd name="connsiteX58" fmla="*/ 268696 w 461162"/>
                <a:gd name="connsiteY58" fmla="*/ 241300 h 431800"/>
                <a:gd name="connsiteX59" fmla="*/ 217896 w 461162"/>
                <a:gd name="connsiteY59" fmla="*/ 228600 h 431800"/>
                <a:gd name="connsiteX60" fmla="*/ 179796 w 461162"/>
                <a:gd name="connsiteY60" fmla="*/ 215900 h 431800"/>
                <a:gd name="connsiteX61" fmla="*/ 103596 w 461162"/>
                <a:gd name="connsiteY61" fmla="*/ 203200 h 431800"/>
                <a:gd name="connsiteX62" fmla="*/ 14696 w 461162"/>
                <a:gd name="connsiteY62" fmla="*/ 215900 h 431800"/>
                <a:gd name="connsiteX63" fmla="*/ 27396 w 461162"/>
                <a:gd name="connsiteY63" fmla="*/ 330200 h 431800"/>
                <a:gd name="connsiteX64" fmla="*/ 294096 w 461162"/>
                <a:gd name="connsiteY64" fmla="*/ 317500 h 431800"/>
                <a:gd name="connsiteX65" fmla="*/ 332196 w 461162"/>
                <a:gd name="connsiteY65" fmla="*/ 292100 h 431800"/>
                <a:gd name="connsiteX66" fmla="*/ 370296 w 461162"/>
                <a:gd name="connsiteY66" fmla="*/ 279400 h 431800"/>
                <a:gd name="connsiteX67" fmla="*/ 319496 w 461162"/>
                <a:gd name="connsiteY67" fmla="*/ 203200 h 431800"/>
                <a:gd name="connsiteX68" fmla="*/ 243296 w 461162"/>
                <a:gd name="connsiteY68" fmla="*/ 190500 h 431800"/>
                <a:gd name="connsiteX69" fmla="*/ 52796 w 461162"/>
                <a:gd name="connsiteY69" fmla="*/ 203200 h 431800"/>
                <a:gd name="connsiteX70" fmla="*/ 40096 w 461162"/>
                <a:gd name="connsiteY70" fmla="*/ 241300 h 431800"/>
                <a:gd name="connsiteX71" fmla="*/ 65496 w 461162"/>
                <a:gd name="connsiteY71" fmla="*/ 355600 h 431800"/>
                <a:gd name="connsiteX72" fmla="*/ 90896 w 461162"/>
                <a:gd name="connsiteY72" fmla="*/ 393700 h 431800"/>
                <a:gd name="connsiteX73" fmla="*/ 128996 w 461162"/>
                <a:gd name="connsiteY73" fmla="*/ 406400 h 431800"/>
                <a:gd name="connsiteX74" fmla="*/ 319496 w 461162"/>
                <a:gd name="connsiteY74" fmla="*/ 393700 h 431800"/>
                <a:gd name="connsiteX75" fmla="*/ 357596 w 461162"/>
                <a:gd name="connsiteY75" fmla="*/ 368300 h 431800"/>
                <a:gd name="connsiteX76" fmla="*/ 382996 w 461162"/>
                <a:gd name="connsiteY76" fmla="*/ 292100 h 431800"/>
                <a:gd name="connsiteX77" fmla="*/ 370296 w 461162"/>
                <a:gd name="connsiteY77" fmla="*/ 215900 h 431800"/>
                <a:gd name="connsiteX78" fmla="*/ 344896 w 461162"/>
                <a:gd name="connsiteY78" fmla="*/ 177800 h 431800"/>
                <a:gd name="connsiteX79" fmla="*/ 230596 w 461162"/>
                <a:gd name="connsiteY79" fmla="*/ 114300 h 431800"/>
                <a:gd name="connsiteX80" fmla="*/ 179796 w 461162"/>
                <a:gd name="connsiteY80" fmla="*/ 101600 h 431800"/>
                <a:gd name="connsiteX81" fmla="*/ 103596 w 461162"/>
                <a:gd name="connsiteY81" fmla="*/ 114300 h 431800"/>
                <a:gd name="connsiteX82" fmla="*/ 78196 w 461162"/>
                <a:gd name="connsiteY82" fmla="*/ 152400 h 431800"/>
                <a:gd name="connsiteX83" fmla="*/ 65496 w 461162"/>
                <a:gd name="connsiteY83" fmla="*/ 215900 h 431800"/>
                <a:gd name="connsiteX84" fmla="*/ 52796 w 461162"/>
                <a:gd name="connsiteY84" fmla="*/ 254000 h 431800"/>
                <a:gd name="connsiteX85" fmla="*/ 65496 w 461162"/>
                <a:gd name="connsiteY85" fmla="*/ 355600 h 431800"/>
                <a:gd name="connsiteX86" fmla="*/ 141696 w 461162"/>
                <a:gd name="connsiteY86" fmla="*/ 381000 h 431800"/>
                <a:gd name="connsiteX87" fmla="*/ 179796 w 461162"/>
                <a:gd name="connsiteY87" fmla="*/ 393700 h 431800"/>
                <a:gd name="connsiteX88" fmla="*/ 217896 w 461162"/>
                <a:gd name="connsiteY88" fmla="*/ 406400 h 431800"/>
                <a:gd name="connsiteX89" fmla="*/ 332196 w 461162"/>
                <a:gd name="connsiteY89" fmla="*/ 393700 h 431800"/>
                <a:gd name="connsiteX90" fmla="*/ 382996 w 461162"/>
                <a:gd name="connsiteY90" fmla="*/ 330200 h 431800"/>
                <a:gd name="connsiteX91" fmla="*/ 408396 w 461162"/>
                <a:gd name="connsiteY91" fmla="*/ 292100 h 431800"/>
                <a:gd name="connsiteX92" fmla="*/ 395696 w 461162"/>
                <a:gd name="connsiteY92" fmla="*/ 228600 h 431800"/>
                <a:gd name="connsiteX93" fmla="*/ 357596 w 461162"/>
                <a:gd name="connsiteY93" fmla="*/ 203200 h 431800"/>
                <a:gd name="connsiteX94" fmla="*/ 332196 w 461162"/>
                <a:gd name="connsiteY94" fmla="*/ 165100 h 431800"/>
                <a:gd name="connsiteX95" fmla="*/ 255996 w 461162"/>
                <a:gd name="connsiteY95" fmla="*/ 101600 h 431800"/>
                <a:gd name="connsiteX96" fmla="*/ 141696 w 461162"/>
                <a:gd name="connsiteY96" fmla="*/ 114300 h 431800"/>
                <a:gd name="connsiteX97" fmla="*/ 116296 w 461162"/>
                <a:gd name="connsiteY97" fmla="*/ 152400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461162" h="431800">
                  <a:moveTo>
                    <a:pt x="167096" y="254000"/>
                  </a:moveTo>
                  <a:cubicBezTo>
                    <a:pt x="195454" y="274256"/>
                    <a:pt x="266584" y="357712"/>
                    <a:pt x="319496" y="304800"/>
                  </a:cubicBezTo>
                  <a:cubicBezTo>
                    <a:pt x="338428" y="285868"/>
                    <a:pt x="336429" y="254000"/>
                    <a:pt x="344896" y="228600"/>
                  </a:cubicBezTo>
                  <a:lnTo>
                    <a:pt x="357596" y="190500"/>
                  </a:lnTo>
                  <a:cubicBezTo>
                    <a:pt x="349129" y="177800"/>
                    <a:pt x="343922" y="162171"/>
                    <a:pt x="332196" y="152400"/>
                  </a:cubicBezTo>
                  <a:cubicBezTo>
                    <a:pt x="311271" y="134963"/>
                    <a:pt x="269765" y="123123"/>
                    <a:pt x="243296" y="114300"/>
                  </a:cubicBezTo>
                  <a:cubicBezTo>
                    <a:pt x="203868" y="118681"/>
                    <a:pt x="125040" y="109719"/>
                    <a:pt x="90896" y="152400"/>
                  </a:cubicBezTo>
                  <a:cubicBezTo>
                    <a:pt x="82533" y="162853"/>
                    <a:pt x="82429" y="177800"/>
                    <a:pt x="78196" y="190500"/>
                  </a:cubicBezTo>
                  <a:cubicBezTo>
                    <a:pt x="82429" y="232833"/>
                    <a:pt x="84427" y="275450"/>
                    <a:pt x="90896" y="317500"/>
                  </a:cubicBezTo>
                  <a:cubicBezTo>
                    <a:pt x="92932" y="330731"/>
                    <a:pt x="95233" y="345147"/>
                    <a:pt x="103596" y="355600"/>
                  </a:cubicBezTo>
                  <a:cubicBezTo>
                    <a:pt x="113131" y="367519"/>
                    <a:pt x="128996" y="372533"/>
                    <a:pt x="141696" y="381000"/>
                  </a:cubicBezTo>
                  <a:cubicBezTo>
                    <a:pt x="185077" y="378289"/>
                    <a:pt x="357596" y="430548"/>
                    <a:pt x="357596" y="330200"/>
                  </a:cubicBezTo>
                  <a:cubicBezTo>
                    <a:pt x="357596" y="286347"/>
                    <a:pt x="333742" y="260037"/>
                    <a:pt x="306796" y="228600"/>
                  </a:cubicBezTo>
                  <a:cubicBezTo>
                    <a:pt x="288391" y="207128"/>
                    <a:pt x="257730" y="177160"/>
                    <a:pt x="230596" y="165100"/>
                  </a:cubicBezTo>
                  <a:cubicBezTo>
                    <a:pt x="206130" y="154226"/>
                    <a:pt x="154396" y="139700"/>
                    <a:pt x="154396" y="139700"/>
                  </a:cubicBezTo>
                  <a:cubicBezTo>
                    <a:pt x="141696" y="143933"/>
                    <a:pt x="125762" y="142934"/>
                    <a:pt x="116296" y="152400"/>
                  </a:cubicBezTo>
                  <a:cubicBezTo>
                    <a:pt x="106830" y="161866"/>
                    <a:pt x="103596" y="177113"/>
                    <a:pt x="103596" y="190500"/>
                  </a:cubicBezTo>
                  <a:cubicBezTo>
                    <a:pt x="103596" y="216767"/>
                    <a:pt x="111136" y="294479"/>
                    <a:pt x="128996" y="330200"/>
                  </a:cubicBezTo>
                  <a:cubicBezTo>
                    <a:pt x="135822" y="343852"/>
                    <a:pt x="145929" y="355600"/>
                    <a:pt x="154396" y="368300"/>
                  </a:cubicBezTo>
                  <a:cubicBezTo>
                    <a:pt x="184029" y="364067"/>
                    <a:pt x="215942" y="367757"/>
                    <a:pt x="243296" y="355600"/>
                  </a:cubicBezTo>
                  <a:cubicBezTo>
                    <a:pt x="257244" y="349401"/>
                    <a:pt x="271689" y="332467"/>
                    <a:pt x="268696" y="317500"/>
                  </a:cubicBezTo>
                  <a:cubicBezTo>
                    <a:pt x="265703" y="302533"/>
                    <a:pt x="243296" y="300567"/>
                    <a:pt x="230596" y="292100"/>
                  </a:cubicBezTo>
                  <a:cubicBezTo>
                    <a:pt x="184029" y="296333"/>
                    <a:pt x="134310" y="287434"/>
                    <a:pt x="90896" y="304800"/>
                  </a:cubicBezTo>
                  <a:cubicBezTo>
                    <a:pt x="78467" y="309772"/>
                    <a:pt x="94130" y="333434"/>
                    <a:pt x="103596" y="342900"/>
                  </a:cubicBezTo>
                  <a:cubicBezTo>
                    <a:pt x="113062" y="352366"/>
                    <a:pt x="128996" y="351367"/>
                    <a:pt x="141696" y="355600"/>
                  </a:cubicBezTo>
                  <a:cubicBezTo>
                    <a:pt x="179796" y="351367"/>
                    <a:pt x="218806" y="352197"/>
                    <a:pt x="255996" y="342900"/>
                  </a:cubicBezTo>
                  <a:cubicBezTo>
                    <a:pt x="270804" y="339198"/>
                    <a:pt x="283303" y="328293"/>
                    <a:pt x="294096" y="317500"/>
                  </a:cubicBezTo>
                  <a:cubicBezTo>
                    <a:pt x="318715" y="292881"/>
                    <a:pt x="321867" y="272288"/>
                    <a:pt x="332196" y="241300"/>
                  </a:cubicBezTo>
                  <a:cubicBezTo>
                    <a:pt x="327963" y="228600"/>
                    <a:pt x="326922" y="214339"/>
                    <a:pt x="319496" y="203200"/>
                  </a:cubicBezTo>
                  <a:cubicBezTo>
                    <a:pt x="292315" y="162429"/>
                    <a:pt x="283240" y="165715"/>
                    <a:pt x="243296" y="152400"/>
                  </a:cubicBezTo>
                  <a:cubicBezTo>
                    <a:pt x="217896" y="156633"/>
                    <a:pt x="189454" y="152324"/>
                    <a:pt x="167096" y="165100"/>
                  </a:cubicBezTo>
                  <a:cubicBezTo>
                    <a:pt x="155473" y="171742"/>
                    <a:pt x="154396" y="189813"/>
                    <a:pt x="154396" y="203200"/>
                  </a:cubicBezTo>
                  <a:cubicBezTo>
                    <a:pt x="154396" y="300488"/>
                    <a:pt x="145224" y="284809"/>
                    <a:pt x="205196" y="304800"/>
                  </a:cubicBezTo>
                  <a:cubicBezTo>
                    <a:pt x="251763" y="300567"/>
                    <a:pt x="300537" y="306886"/>
                    <a:pt x="344896" y="292100"/>
                  </a:cubicBezTo>
                  <a:cubicBezTo>
                    <a:pt x="357596" y="287867"/>
                    <a:pt x="357596" y="267387"/>
                    <a:pt x="357596" y="254000"/>
                  </a:cubicBezTo>
                  <a:cubicBezTo>
                    <a:pt x="357596" y="232414"/>
                    <a:pt x="351722" y="210978"/>
                    <a:pt x="344896" y="190500"/>
                  </a:cubicBezTo>
                  <a:cubicBezTo>
                    <a:pt x="337121" y="167175"/>
                    <a:pt x="279565" y="67123"/>
                    <a:pt x="268696" y="63500"/>
                  </a:cubicBezTo>
                  <a:lnTo>
                    <a:pt x="230596" y="50800"/>
                  </a:lnTo>
                  <a:cubicBezTo>
                    <a:pt x="200091" y="58426"/>
                    <a:pt x="163622" y="61492"/>
                    <a:pt x="141696" y="88900"/>
                  </a:cubicBezTo>
                  <a:cubicBezTo>
                    <a:pt x="133333" y="99353"/>
                    <a:pt x="134983" y="115026"/>
                    <a:pt x="128996" y="127000"/>
                  </a:cubicBezTo>
                  <a:cubicBezTo>
                    <a:pt x="122170" y="140652"/>
                    <a:pt x="109795" y="151152"/>
                    <a:pt x="103596" y="165100"/>
                  </a:cubicBezTo>
                  <a:cubicBezTo>
                    <a:pt x="92722" y="189566"/>
                    <a:pt x="78196" y="241300"/>
                    <a:pt x="78196" y="241300"/>
                  </a:cubicBezTo>
                  <a:cubicBezTo>
                    <a:pt x="86631" y="342516"/>
                    <a:pt x="50138" y="385304"/>
                    <a:pt x="128996" y="419100"/>
                  </a:cubicBezTo>
                  <a:cubicBezTo>
                    <a:pt x="145039" y="425976"/>
                    <a:pt x="162863" y="427567"/>
                    <a:pt x="179796" y="431800"/>
                  </a:cubicBezTo>
                  <a:cubicBezTo>
                    <a:pt x="226363" y="427567"/>
                    <a:pt x="274805" y="432851"/>
                    <a:pt x="319496" y="419100"/>
                  </a:cubicBezTo>
                  <a:cubicBezTo>
                    <a:pt x="330103" y="415836"/>
                    <a:pt x="369444" y="331905"/>
                    <a:pt x="370296" y="330200"/>
                  </a:cubicBezTo>
                  <a:cubicBezTo>
                    <a:pt x="366371" y="255627"/>
                    <a:pt x="409794" y="55499"/>
                    <a:pt x="281396" y="12700"/>
                  </a:cubicBezTo>
                  <a:lnTo>
                    <a:pt x="243296" y="0"/>
                  </a:lnTo>
                  <a:cubicBezTo>
                    <a:pt x="226363" y="4233"/>
                    <a:pt x="204838" y="358"/>
                    <a:pt x="192496" y="12700"/>
                  </a:cubicBezTo>
                  <a:cubicBezTo>
                    <a:pt x="180154" y="25042"/>
                    <a:pt x="184591" y="46717"/>
                    <a:pt x="179796" y="63500"/>
                  </a:cubicBezTo>
                  <a:cubicBezTo>
                    <a:pt x="176118" y="76372"/>
                    <a:pt x="171329" y="88900"/>
                    <a:pt x="167096" y="101600"/>
                  </a:cubicBezTo>
                  <a:cubicBezTo>
                    <a:pt x="171329" y="173567"/>
                    <a:pt x="165658" y="246809"/>
                    <a:pt x="179796" y="317500"/>
                  </a:cubicBezTo>
                  <a:cubicBezTo>
                    <a:pt x="183318" y="335112"/>
                    <a:pt x="202196" y="346878"/>
                    <a:pt x="217896" y="355600"/>
                  </a:cubicBezTo>
                  <a:cubicBezTo>
                    <a:pt x="241301" y="368603"/>
                    <a:pt x="294096" y="381000"/>
                    <a:pt x="294096" y="381000"/>
                  </a:cubicBezTo>
                  <a:cubicBezTo>
                    <a:pt x="336429" y="376767"/>
                    <a:pt x="379641" y="377867"/>
                    <a:pt x="421096" y="368300"/>
                  </a:cubicBezTo>
                  <a:cubicBezTo>
                    <a:pt x="455300" y="360407"/>
                    <a:pt x="477209" y="335513"/>
                    <a:pt x="446496" y="304800"/>
                  </a:cubicBezTo>
                  <a:cubicBezTo>
                    <a:pt x="433109" y="291413"/>
                    <a:pt x="413097" y="286858"/>
                    <a:pt x="395696" y="279400"/>
                  </a:cubicBezTo>
                  <a:cubicBezTo>
                    <a:pt x="365246" y="266350"/>
                    <a:pt x="339019" y="263207"/>
                    <a:pt x="306796" y="254000"/>
                  </a:cubicBezTo>
                  <a:cubicBezTo>
                    <a:pt x="293924" y="250322"/>
                    <a:pt x="281568" y="244978"/>
                    <a:pt x="268696" y="241300"/>
                  </a:cubicBezTo>
                  <a:cubicBezTo>
                    <a:pt x="251913" y="236505"/>
                    <a:pt x="234679" y="233395"/>
                    <a:pt x="217896" y="228600"/>
                  </a:cubicBezTo>
                  <a:cubicBezTo>
                    <a:pt x="205024" y="224922"/>
                    <a:pt x="192864" y="218804"/>
                    <a:pt x="179796" y="215900"/>
                  </a:cubicBezTo>
                  <a:cubicBezTo>
                    <a:pt x="154659" y="210314"/>
                    <a:pt x="128996" y="207433"/>
                    <a:pt x="103596" y="203200"/>
                  </a:cubicBezTo>
                  <a:cubicBezTo>
                    <a:pt x="73963" y="207433"/>
                    <a:pt x="30097" y="190232"/>
                    <a:pt x="14696" y="215900"/>
                  </a:cubicBezTo>
                  <a:cubicBezTo>
                    <a:pt x="-5027" y="248772"/>
                    <a:pt x="-8630" y="317099"/>
                    <a:pt x="27396" y="330200"/>
                  </a:cubicBezTo>
                  <a:cubicBezTo>
                    <a:pt x="111038" y="360615"/>
                    <a:pt x="205196" y="321733"/>
                    <a:pt x="294096" y="317500"/>
                  </a:cubicBezTo>
                  <a:cubicBezTo>
                    <a:pt x="306796" y="309033"/>
                    <a:pt x="318544" y="298926"/>
                    <a:pt x="332196" y="292100"/>
                  </a:cubicBezTo>
                  <a:cubicBezTo>
                    <a:pt x="344170" y="286113"/>
                    <a:pt x="366063" y="292100"/>
                    <a:pt x="370296" y="279400"/>
                  </a:cubicBezTo>
                  <a:cubicBezTo>
                    <a:pt x="389763" y="221000"/>
                    <a:pt x="356497" y="211422"/>
                    <a:pt x="319496" y="203200"/>
                  </a:cubicBezTo>
                  <a:cubicBezTo>
                    <a:pt x="294359" y="197614"/>
                    <a:pt x="268696" y="194733"/>
                    <a:pt x="243296" y="190500"/>
                  </a:cubicBezTo>
                  <a:cubicBezTo>
                    <a:pt x="179796" y="194733"/>
                    <a:pt x="114537" y="187765"/>
                    <a:pt x="52796" y="203200"/>
                  </a:cubicBezTo>
                  <a:cubicBezTo>
                    <a:pt x="39809" y="206447"/>
                    <a:pt x="40096" y="227913"/>
                    <a:pt x="40096" y="241300"/>
                  </a:cubicBezTo>
                  <a:cubicBezTo>
                    <a:pt x="40096" y="260811"/>
                    <a:pt x="52400" y="329407"/>
                    <a:pt x="65496" y="355600"/>
                  </a:cubicBezTo>
                  <a:cubicBezTo>
                    <a:pt x="72322" y="369252"/>
                    <a:pt x="78977" y="384165"/>
                    <a:pt x="90896" y="393700"/>
                  </a:cubicBezTo>
                  <a:cubicBezTo>
                    <a:pt x="101349" y="402063"/>
                    <a:pt x="116296" y="402167"/>
                    <a:pt x="128996" y="406400"/>
                  </a:cubicBezTo>
                  <a:cubicBezTo>
                    <a:pt x="192496" y="402167"/>
                    <a:pt x="256721" y="404163"/>
                    <a:pt x="319496" y="393700"/>
                  </a:cubicBezTo>
                  <a:cubicBezTo>
                    <a:pt x="334552" y="391191"/>
                    <a:pt x="349506" y="381243"/>
                    <a:pt x="357596" y="368300"/>
                  </a:cubicBezTo>
                  <a:cubicBezTo>
                    <a:pt x="371786" y="345596"/>
                    <a:pt x="382996" y="292100"/>
                    <a:pt x="382996" y="292100"/>
                  </a:cubicBezTo>
                  <a:cubicBezTo>
                    <a:pt x="378763" y="266700"/>
                    <a:pt x="378439" y="240329"/>
                    <a:pt x="370296" y="215900"/>
                  </a:cubicBezTo>
                  <a:cubicBezTo>
                    <a:pt x="365469" y="201420"/>
                    <a:pt x="356383" y="187851"/>
                    <a:pt x="344896" y="177800"/>
                  </a:cubicBezTo>
                  <a:cubicBezTo>
                    <a:pt x="300792" y="139209"/>
                    <a:pt x="278697" y="128043"/>
                    <a:pt x="230596" y="114300"/>
                  </a:cubicBezTo>
                  <a:cubicBezTo>
                    <a:pt x="213813" y="109505"/>
                    <a:pt x="196729" y="105833"/>
                    <a:pt x="179796" y="101600"/>
                  </a:cubicBezTo>
                  <a:cubicBezTo>
                    <a:pt x="154396" y="105833"/>
                    <a:pt x="126628" y="102784"/>
                    <a:pt x="103596" y="114300"/>
                  </a:cubicBezTo>
                  <a:cubicBezTo>
                    <a:pt x="89944" y="121126"/>
                    <a:pt x="83555" y="138108"/>
                    <a:pt x="78196" y="152400"/>
                  </a:cubicBezTo>
                  <a:cubicBezTo>
                    <a:pt x="70617" y="172611"/>
                    <a:pt x="70731" y="194959"/>
                    <a:pt x="65496" y="215900"/>
                  </a:cubicBezTo>
                  <a:cubicBezTo>
                    <a:pt x="62249" y="228887"/>
                    <a:pt x="57029" y="241300"/>
                    <a:pt x="52796" y="254000"/>
                  </a:cubicBezTo>
                  <a:cubicBezTo>
                    <a:pt x="57029" y="287867"/>
                    <a:pt x="45924" y="327639"/>
                    <a:pt x="65496" y="355600"/>
                  </a:cubicBezTo>
                  <a:cubicBezTo>
                    <a:pt x="80850" y="377534"/>
                    <a:pt x="116296" y="372533"/>
                    <a:pt x="141696" y="381000"/>
                  </a:cubicBezTo>
                  <a:lnTo>
                    <a:pt x="179796" y="393700"/>
                  </a:lnTo>
                  <a:lnTo>
                    <a:pt x="217896" y="406400"/>
                  </a:lnTo>
                  <a:cubicBezTo>
                    <a:pt x="255996" y="402167"/>
                    <a:pt x="295006" y="402997"/>
                    <a:pt x="332196" y="393700"/>
                  </a:cubicBezTo>
                  <a:cubicBezTo>
                    <a:pt x="381130" y="381466"/>
                    <a:pt x="365736" y="364720"/>
                    <a:pt x="382996" y="330200"/>
                  </a:cubicBezTo>
                  <a:cubicBezTo>
                    <a:pt x="389822" y="316548"/>
                    <a:pt x="399929" y="304800"/>
                    <a:pt x="408396" y="292100"/>
                  </a:cubicBezTo>
                  <a:cubicBezTo>
                    <a:pt x="404163" y="270933"/>
                    <a:pt x="406406" y="247342"/>
                    <a:pt x="395696" y="228600"/>
                  </a:cubicBezTo>
                  <a:cubicBezTo>
                    <a:pt x="388123" y="215348"/>
                    <a:pt x="368389" y="213993"/>
                    <a:pt x="357596" y="203200"/>
                  </a:cubicBezTo>
                  <a:cubicBezTo>
                    <a:pt x="346803" y="192407"/>
                    <a:pt x="341967" y="176826"/>
                    <a:pt x="332196" y="165100"/>
                  </a:cubicBezTo>
                  <a:cubicBezTo>
                    <a:pt x="301638" y="128430"/>
                    <a:pt x="293458" y="126575"/>
                    <a:pt x="255996" y="101600"/>
                  </a:cubicBezTo>
                  <a:cubicBezTo>
                    <a:pt x="217896" y="105833"/>
                    <a:pt x="177722" y="101199"/>
                    <a:pt x="141696" y="114300"/>
                  </a:cubicBezTo>
                  <a:cubicBezTo>
                    <a:pt x="127351" y="119516"/>
                    <a:pt x="116296" y="152400"/>
                    <a:pt x="116296" y="152400"/>
                  </a:cubicBezTo>
                </a:path>
              </a:pathLst>
            </a:custGeom>
            <a:noFill/>
            <a:ln>
              <a:solidFill>
                <a:srgbClr val="755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9" name="Graphic 58" descr="Arrow: Straight with solid fill">
            <a:extLst>
              <a:ext uri="{FF2B5EF4-FFF2-40B4-BE49-F238E27FC236}">
                <a16:creationId xmlns:a16="http://schemas.microsoft.com/office/drawing/2014/main" id="{55878078-4218-8D4A-9B7C-126FF6EF6FA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9592237">
            <a:off x="5185806" y="1702633"/>
            <a:ext cx="850294" cy="914400"/>
          </a:xfrm>
          <a:prstGeom prst="rect">
            <a:avLst/>
          </a:prstGeom>
        </p:spPr>
      </p:pic>
      <p:sp>
        <p:nvSpPr>
          <p:cNvPr id="6" name="TextBox 5">
            <a:extLst>
              <a:ext uri="{FF2B5EF4-FFF2-40B4-BE49-F238E27FC236}">
                <a16:creationId xmlns:a16="http://schemas.microsoft.com/office/drawing/2014/main" id="{09447906-A66A-4743-B020-4E2D3E795120}"/>
              </a:ext>
            </a:extLst>
          </p:cNvPr>
          <p:cNvSpPr txBox="1"/>
          <p:nvPr/>
        </p:nvSpPr>
        <p:spPr>
          <a:xfrm>
            <a:off x="3735263" y="2867189"/>
            <a:ext cx="2254412" cy="1200329"/>
          </a:xfrm>
          <a:prstGeom prst="rect">
            <a:avLst/>
          </a:prstGeom>
          <a:solidFill>
            <a:schemeClr val="accent4">
              <a:lumMod val="20000"/>
              <a:lumOff val="80000"/>
            </a:schemeClr>
          </a:solidFill>
          <a:ln>
            <a:solidFill>
              <a:schemeClr val="tx1"/>
            </a:solidFill>
          </a:ln>
        </p:spPr>
        <p:txBody>
          <a:bodyPr wrap="square" rtlCol="0">
            <a:spAutoFit/>
          </a:bodyPr>
          <a:lstStyle/>
          <a:p>
            <a:r>
              <a:rPr lang="en-US" b="1" dirty="0"/>
              <a:t>Commensalism</a:t>
            </a:r>
            <a:r>
              <a:rPr lang="en-US" dirty="0"/>
              <a:t>: Cactus wren builds nest (+), palo </a:t>
            </a:r>
            <a:r>
              <a:rPr lang="en-US" dirty="0" err="1"/>
              <a:t>verde</a:t>
            </a:r>
            <a:r>
              <a:rPr lang="en-US" dirty="0"/>
              <a:t> tree is not harmed (=)</a:t>
            </a:r>
          </a:p>
        </p:txBody>
      </p:sp>
      <p:sp>
        <p:nvSpPr>
          <p:cNvPr id="41" name="TextBox 40">
            <a:extLst>
              <a:ext uri="{FF2B5EF4-FFF2-40B4-BE49-F238E27FC236}">
                <a16:creationId xmlns:a16="http://schemas.microsoft.com/office/drawing/2014/main" id="{D6D01322-FDBB-8C4F-9849-1793A292B0C7}"/>
              </a:ext>
            </a:extLst>
          </p:cNvPr>
          <p:cNvSpPr txBox="1"/>
          <p:nvPr/>
        </p:nvSpPr>
        <p:spPr>
          <a:xfrm>
            <a:off x="6620560" y="5688914"/>
            <a:ext cx="2254412" cy="923330"/>
          </a:xfrm>
          <a:prstGeom prst="rect">
            <a:avLst/>
          </a:prstGeom>
          <a:solidFill>
            <a:schemeClr val="accent4">
              <a:lumMod val="20000"/>
              <a:lumOff val="80000"/>
            </a:schemeClr>
          </a:solidFill>
          <a:ln>
            <a:solidFill>
              <a:schemeClr val="tx1"/>
            </a:solidFill>
          </a:ln>
        </p:spPr>
        <p:txBody>
          <a:bodyPr wrap="square" rtlCol="0">
            <a:spAutoFit/>
          </a:bodyPr>
          <a:lstStyle/>
          <a:p>
            <a:r>
              <a:rPr lang="en-US" b="1" dirty="0"/>
              <a:t>Mutualism</a:t>
            </a:r>
            <a:r>
              <a:rPr lang="en-US" dirty="0"/>
              <a:t>: Bee feeds on pollen (+), flower gets pollinated (+),</a:t>
            </a:r>
          </a:p>
        </p:txBody>
      </p:sp>
      <p:sp>
        <p:nvSpPr>
          <p:cNvPr id="43" name="TextBox 42">
            <a:extLst>
              <a:ext uri="{FF2B5EF4-FFF2-40B4-BE49-F238E27FC236}">
                <a16:creationId xmlns:a16="http://schemas.microsoft.com/office/drawing/2014/main" id="{554A229B-1826-1944-AEB0-F897011982A7}"/>
              </a:ext>
            </a:extLst>
          </p:cNvPr>
          <p:cNvSpPr txBox="1"/>
          <p:nvPr/>
        </p:nvSpPr>
        <p:spPr>
          <a:xfrm>
            <a:off x="1345757" y="5369995"/>
            <a:ext cx="2254412" cy="1200329"/>
          </a:xfrm>
          <a:prstGeom prst="rect">
            <a:avLst/>
          </a:prstGeom>
          <a:solidFill>
            <a:schemeClr val="accent4">
              <a:lumMod val="20000"/>
              <a:lumOff val="80000"/>
            </a:schemeClr>
          </a:solidFill>
          <a:ln>
            <a:solidFill>
              <a:schemeClr val="tx1"/>
            </a:solidFill>
          </a:ln>
        </p:spPr>
        <p:txBody>
          <a:bodyPr wrap="square" rtlCol="0">
            <a:spAutoFit/>
          </a:bodyPr>
          <a:lstStyle/>
          <a:p>
            <a:r>
              <a:rPr lang="en-US" b="1" dirty="0"/>
              <a:t>Parasitism: </a:t>
            </a:r>
            <a:r>
              <a:rPr lang="en-US" dirty="0"/>
              <a:t>flea feeds on blood (+), coyote loses blood and weakens (-)</a:t>
            </a:r>
          </a:p>
        </p:txBody>
      </p:sp>
      <p:sp>
        <p:nvSpPr>
          <p:cNvPr id="47" name="Title 1">
            <a:extLst>
              <a:ext uri="{FF2B5EF4-FFF2-40B4-BE49-F238E27FC236}">
                <a16:creationId xmlns:a16="http://schemas.microsoft.com/office/drawing/2014/main" id="{0B06BFB5-88B6-5647-B19A-D6AA8CBB603D}"/>
              </a:ext>
            </a:extLst>
          </p:cNvPr>
          <p:cNvSpPr>
            <a:spLocks noGrp="1"/>
          </p:cNvSpPr>
          <p:nvPr>
            <p:ph type="title"/>
          </p:nvPr>
        </p:nvSpPr>
        <p:spPr>
          <a:xfrm>
            <a:off x="790091" y="70320"/>
            <a:ext cx="10515600" cy="1325563"/>
          </a:xfrm>
        </p:spPr>
        <p:txBody>
          <a:bodyPr/>
          <a:lstStyle/>
          <a:p>
            <a:pPr algn="ctr"/>
            <a:r>
              <a:rPr lang="en-US" dirty="0"/>
              <a:t>Different symbiotic relationships in the Sonoran Desert</a:t>
            </a:r>
          </a:p>
        </p:txBody>
      </p:sp>
      <p:grpSp>
        <p:nvGrpSpPr>
          <p:cNvPr id="49" name="Group 48">
            <a:extLst>
              <a:ext uri="{FF2B5EF4-FFF2-40B4-BE49-F238E27FC236}">
                <a16:creationId xmlns:a16="http://schemas.microsoft.com/office/drawing/2014/main" id="{9571CF54-CABA-1549-9D4A-3E0C94325C89}"/>
              </a:ext>
            </a:extLst>
          </p:cNvPr>
          <p:cNvGrpSpPr/>
          <p:nvPr/>
        </p:nvGrpSpPr>
        <p:grpSpPr>
          <a:xfrm>
            <a:off x="6159902" y="5096217"/>
            <a:ext cx="2578003" cy="646331"/>
            <a:chOff x="8779055" y="847878"/>
            <a:chExt cx="2578003" cy="646331"/>
          </a:xfrm>
        </p:grpSpPr>
        <p:sp>
          <p:nvSpPr>
            <p:cNvPr id="51" name="TextBox 50">
              <a:extLst>
                <a:ext uri="{FF2B5EF4-FFF2-40B4-BE49-F238E27FC236}">
                  <a16:creationId xmlns:a16="http://schemas.microsoft.com/office/drawing/2014/main" id="{FA609944-9DC3-B14C-B02A-B9F733A3C0E8}"/>
                </a:ext>
              </a:extLst>
            </p:cNvPr>
            <p:cNvSpPr txBox="1"/>
            <p:nvPr/>
          </p:nvSpPr>
          <p:spPr>
            <a:xfrm>
              <a:off x="8815813" y="847878"/>
              <a:ext cx="2541245" cy="646331"/>
            </a:xfrm>
            <a:prstGeom prst="rect">
              <a:avLst/>
            </a:prstGeom>
            <a:solidFill>
              <a:schemeClr val="accent6">
                <a:lumMod val="20000"/>
                <a:lumOff val="80000"/>
              </a:schemeClr>
            </a:solidFill>
            <a:ln>
              <a:solidFill>
                <a:schemeClr val="tx1"/>
              </a:solidFill>
            </a:ln>
          </p:spPr>
          <p:txBody>
            <a:bodyPr wrap="square" rtlCol="0">
              <a:spAutoFit/>
            </a:bodyPr>
            <a:lstStyle/>
            <a:p>
              <a:pPr marL="742950" lvl="1" indent="-285750">
                <a:buFont typeface="Arial" panose="020B0604020202020204" pitchFamily="34" charset="0"/>
                <a:buChar char="•"/>
              </a:pPr>
              <a:r>
                <a:rPr lang="en-US" dirty="0">
                  <a:solidFill>
                    <a:schemeClr val="accent2"/>
                  </a:solidFill>
                </a:rPr>
                <a:t>Mutualism - </a:t>
              </a:r>
              <a:r>
                <a:rPr lang="en-US" dirty="0"/>
                <a:t>two </a:t>
              </a:r>
            </a:p>
            <a:p>
              <a:pPr marL="742950" lvl="1" indent="-285750">
                <a:buFont typeface="Arial" panose="020B0604020202020204" pitchFamily="34" charset="0"/>
                <a:buChar char="•"/>
              </a:pPr>
              <a:r>
                <a:rPr lang="en-US" dirty="0"/>
                <a:t>species benefit </a:t>
              </a:r>
              <a:endParaRPr lang="en-US" dirty="0">
                <a:solidFill>
                  <a:schemeClr val="accent2"/>
                </a:solidFill>
              </a:endParaRPr>
            </a:p>
          </p:txBody>
        </p:sp>
        <p:grpSp>
          <p:nvGrpSpPr>
            <p:cNvPr id="60" name="Group 59">
              <a:extLst>
                <a:ext uri="{FF2B5EF4-FFF2-40B4-BE49-F238E27FC236}">
                  <a16:creationId xmlns:a16="http://schemas.microsoft.com/office/drawing/2014/main" id="{84C26264-1E46-5447-AC9E-BD5C022D735E}"/>
                </a:ext>
              </a:extLst>
            </p:cNvPr>
            <p:cNvGrpSpPr/>
            <p:nvPr/>
          </p:nvGrpSpPr>
          <p:grpSpPr>
            <a:xfrm>
              <a:off x="8779055" y="913632"/>
              <a:ext cx="875703" cy="457200"/>
              <a:chOff x="5786092" y="4649272"/>
              <a:chExt cx="875703" cy="457200"/>
            </a:xfrm>
          </p:grpSpPr>
          <p:pic>
            <p:nvPicPr>
              <p:cNvPr id="61" name="Graphic 60" descr="Smiling face with solid fill with solid fill">
                <a:extLst>
                  <a:ext uri="{FF2B5EF4-FFF2-40B4-BE49-F238E27FC236}">
                    <a16:creationId xmlns:a16="http://schemas.microsoft.com/office/drawing/2014/main" id="{D02BC366-293B-0848-82E7-3A9B63BA359B}"/>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5786092" y="4649272"/>
                <a:ext cx="457200" cy="457200"/>
              </a:xfrm>
              <a:prstGeom prst="rect">
                <a:avLst/>
              </a:prstGeom>
            </p:spPr>
          </p:pic>
          <p:pic>
            <p:nvPicPr>
              <p:cNvPr id="62" name="Graphic 61" descr="Smiling face with solid fill with solid fill">
                <a:extLst>
                  <a:ext uri="{FF2B5EF4-FFF2-40B4-BE49-F238E27FC236}">
                    <a16:creationId xmlns:a16="http://schemas.microsoft.com/office/drawing/2014/main" id="{09C200BA-D71D-6041-96F3-9886A35E5B8F}"/>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6204595" y="4649272"/>
                <a:ext cx="457200" cy="457200"/>
              </a:xfrm>
              <a:prstGeom prst="rect">
                <a:avLst/>
              </a:prstGeom>
            </p:spPr>
          </p:pic>
        </p:grpSp>
      </p:grpSp>
      <p:grpSp>
        <p:nvGrpSpPr>
          <p:cNvPr id="63" name="Group 62">
            <a:extLst>
              <a:ext uri="{FF2B5EF4-FFF2-40B4-BE49-F238E27FC236}">
                <a16:creationId xmlns:a16="http://schemas.microsoft.com/office/drawing/2014/main" id="{E8E2B2CD-193C-8542-9FB6-5C74555517D6}"/>
              </a:ext>
            </a:extLst>
          </p:cNvPr>
          <p:cNvGrpSpPr/>
          <p:nvPr/>
        </p:nvGrpSpPr>
        <p:grpSpPr>
          <a:xfrm>
            <a:off x="1141334" y="1978317"/>
            <a:ext cx="3211921" cy="923330"/>
            <a:chOff x="8839674" y="1655174"/>
            <a:chExt cx="3211921" cy="923330"/>
          </a:xfrm>
        </p:grpSpPr>
        <p:sp>
          <p:nvSpPr>
            <p:cNvPr id="64" name="TextBox 63">
              <a:extLst>
                <a:ext uri="{FF2B5EF4-FFF2-40B4-BE49-F238E27FC236}">
                  <a16:creationId xmlns:a16="http://schemas.microsoft.com/office/drawing/2014/main" id="{4EB33B30-FCE0-2C4B-AC5E-F653DE7DB3FC}"/>
                </a:ext>
              </a:extLst>
            </p:cNvPr>
            <p:cNvSpPr txBox="1"/>
            <p:nvPr/>
          </p:nvSpPr>
          <p:spPr>
            <a:xfrm>
              <a:off x="8839674" y="1655174"/>
              <a:ext cx="3211921" cy="923330"/>
            </a:xfrm>
            <a:prstGeom prst="rect">
              <a:avLst/>
            </a:prstGeom>
            <a:solidFill>
              <a:schemeClr val="accent6">
                <a:lumMod val="20000"/>
                <a:lumOff val="80000"/>
              </a:schemeClr>
            </a:solidFill>
            <a:ln>
              <a:solidFill>
                <a:schemeClr val="tx1"/>
              </a:solidFill>
            </a:ln>
          </p:spPr>
          <p:txBody>
            <a:bodyPr wrap="square" rtlCol="0">
              <a:spAutoFit/>
            </a:bodyPr>
            <a:lstStyle/>
            <a:p>
              <a:pPr marL="914400" lvl="1" indent="-457200">
                <a:buFont typeface="Arial" panose="020B0604020202020204" pitchFamily="34" charset="0"/>
                <a:buChar char="•"/>
              </a:pPr>
              <a:r>
                <a:rPr lang="en-US" dirty="0">
                  <a:solidFill>
                    <a:schemeClr val="accent2"/>
                  </a:solidFill>
                </a:rPr>
                <a:t>Commensalism - </a:t>
              </a:r>
              <a:r>
                <a:rPr lang="en-US" dirty="0"/>
                <a:t>one species benefits, and the other is neutral</a:t>
              </a:r>
              <a:endParaRPr lang="en-US" dirty="0">
                <a:solidFill>
                  <a:schemeClr val="accent2"/>
                </a:solidFill>
              </a:endParaRPr>
            </a:p>
          </p:txBody>
        </p:sp>
        <p:grpSp>
          <p:nvGrpSpPr>
            <p:cNvPr id="65" name="Group 64">
              <a:extLst>
                <a:ext uri="{FF2B5EF4-FFF2-40B4-BE49-F238E27FC236}">
                  <a16:creationId xmlns:a16="http://schemas.microsoft.com/office/drawing/2014/main" id="{3F913F58-2A47-EE4F-BE2D-38222D910A61}"/>
                </a:ext>
              </a:extLst>
            </p:cNvPr>
            <p:cNvGrpSpPr/>
            <p:nvPr/>
          </p:nvGrpSpPr>
          <p:grpSpPr>
            <a:xfrm>
              <a:off x="8839674" y="1738567"/>
              <a:ext cx="871959" cy="457200"/>
              <a:chOff x="9716439" y="4924264"/>
              <a:chExt cx="871959" cy="457200"/>
            </a:xfrm>
          </p:grpSpPr>
          <p:pic>
            <p:nvPicPr>
              <p:cNvPr id="66" name="Graphic 65" descr="Neutral face with solid fill with solid fill">
                <a:extLst>
                  <a:ext uri="{FF2B5EF4-FFF2-40B4-BE49-F238E27FC236}">
                    <a16:creationId xmlns:a16="http://schemas.microsoft.com/office/drawing/2014/main" id="{7A4AF8CB-CA2C-3742-A1F2-3BCCF32F4520}"/>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10131198" y="4924264"/>
                <a:ext cx="457200" cy="457200"/>
              </a:xfrm>
              <a:prstGeom prst="rect">
                <a:avLst/>
              </a:prstGeom>
            </p:spPr>
          </p:pic>
          <p:pic>
            <p:nvPicPr>
              <p:cNvPr id="67" name="Graphic 66" descr="Smiling face with solid fill with solid fill">
                <a:extLst>
                  <a:ext uri="{FF2B5EF4-FFF2-40B4-BE49-F238E27FC236}">
                    <a16:creationId xmlns:a16="http://schemas.microsoft.com/office/drawing/2014/main" id="{DFD2558A-5643-D249-A390-2614C742AFE1}"/>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9716439" y="4924264"/>
                <a:ext cx="457200" cy="457200"/>
              </a:xfrm>
              <a:prstGeom prst="rect">
                <a:avLst/>
              </a:prstGeom>
            </p:spPr>
          </p:pic>
        </p:grpSp>
      </p:grpSp>
      <p:grpSp>
        <p:nvGrpSpPr>
          <p:cNvPr id="68" name="Group 67">
            <a:extLst>
              <a:ext uri="{FF2B5EF4-FFF2-40B4-BE49-F238E27FC236}">
                <a16:creationId xmlns:a16="http://schemas.microsoft.com/office/drawing/2014/main" id="{AF0FF2AC-F343-CB49-9D70-3E746E91B913}"/>
              </a:ext>
            </a:extLst>
          </p:cNvPr>
          <p:cNvGrpSpPr/>
          <p:nvPr/>
        </p:nvGrpSpPr>
        <p:grpSpPr>
          <a:xfrm>
            <a:off x="427185" y="4457956"/>
            <a:ext cx="3211921" cy="923330"/>
            <a:chOff x="8868917" y="2781642"/>
            <a:chExt cx="3211921" cy="923330"/>
          </a:xfrm>
        </p:grpSpPr>
        <p:sp>
          <p:nvSpPr>
            <p:cNvPr id="69" name="TextBox 68">
              <a:extLst>
                <a:ext uri="{FF2B5EF4-FFF2-40B4-BE49-F238E27FC236}">
                  <a16:creationId xmlns:a16="http://schemas.microsoft.com/office/drawing/2014/main" id="{5EC0F7A6-61E8-D14F-9632-F44A8362020B}"/>
                </a:ext>
              </a:extLst>
            </p:cNvPr>
            <p:cNvSpPr txBox="1"/>
            <p:nvPr/>
          </p:nvSpPr>
          <p:spPr>
            <a:xfrm>
              <a:off x="8868917" y="2781642"/>
              <a:ext cx="3211921" cy="923330"/>
            </a:xfrm>
            <a:prstGeom prst="rect">
              <a:avLst/>
            </a:prstGeom>
            <a:solidFill>
              <a:schemeClr val="accent6">
                <a:lumMod val="20000"/>
                <a:lumOff val="80000"/>
              </a:schemeClr>
            </a:solidFill>
            <a:ln>
              <a:solidFill>
                <a:schemeClr val="tx1"/>
              </a:solidFill>
            </a:ln>
          </p:spPr>
          <p:txBody>
            <a:bodyPr wrap="square" rtlCol="0">
              <a:spAutoFit/>
            </a:bodyPr>
            <a:lstStyle/>
            <a:p>
              <a:pPr marL="914400" lvl="1" indent="-457200">
                <a:buFont typeface="Arial" panose="020B0604020202020204" pitchFamily="34" charset="0"/>
                <a:buChar char="•"/>
              </a:pPr>
              <a:r>
                <a:rPr lang="en-US" dirty="0">
                  <a:solidFill>
                    <a:schemeClr val="accent2"/>
                  </a:solidFill>
                </a:rPr>
                <a:t>Parasitism - </a:t>
              </a:r>
              <a:r>
                <a:rPr lang="en-US" dirty="0"/>
                <a:t>one species benefits, and the other is harmed</a:t>
              </a:r>
              <a:endParaRPr lang="en-US" dirty="0">
                <a:solidFill>
                  <a:schemeClr val="accent2"/>
                </a:solidFill>
              </a:endParaRPr>
            </a:p>
          </p:txBody>
        </p:sp>
        <p:grpSp>
          <p:nvGrpSpPr>
            <p:cNvPr id="70" name="Group 69">
              <a:extLst>
                <a:ext uri="{FF2B5EF4-FFF2-40B4-BE49-F238E27FC236}">
                  <a16:creationId xmlns:a16="http://schemas.microsoft.com/office/drawing/2014/main" id="{33B8A8A4-7907-FB4A-8A4E-347160C426B4}"/>
                </a:ext>
              </a:extLst>
            </p:cNvPr>
            <p:cNvGrpSpPr/>
            <p:nvPr/>
          </p:nvGrpSpPr>
          <p:grpSpPr>
            <a:xfrm>
              <a:off x="8883302" y="2848848"/>
              <a:ext cx="894709" cy="458020"/>
              <a:chOff x="9257710" y="5342787"/>
              <a:chExt cx="894709" cy="458020"/>
            </a:xfrm>
          </p:grpSpPr>
          <p:pic>
            <p:nvPicPr>
              <p:cNvPr id="71" name="Graphic 70" descr="Sad face with solid fill with solid fill">
                <a:extLst>
                  <a:ext uri="{FF2B5EF4-FFF2-40B4-BE49-F238E27FC236}">
                    <a16:creationId xmlns:a16="http://schemas.microsoft.com/office/drawing/2014/main" id="{4A8212E7-BF5B-2240-8F4C-FAC97861CD3B}"/>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9695219" y="5342787"/>
                <a:ext cx="457200" cy="457200"/>
              </a:xfrm>
              <a:prstGeom prst="rect">
                <a:avLst/>
              </a:prstGeom>
            </p:spPr>
          </p:pic>
          <p:pic>
            <p:nvPicPr>
              <p:cNvPr id="72" name="Graphic 71" descr="Smiling face with solid fill with solid fill">
                <a:extLst>
                  <a:ext uri="{FF2B5EF4-FFF2-40B4-BE49-F238E27FC236}">
                    <a16:creationId xmlns:a16="http://schemas.microsoft.com/office/drawing/2014/main" id="{62D3CFCF-BD35-EC4C-B9C3-3487EA3D9154}"/>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9257710" y="5343607"/>
                <a:ext cx="457200" cy="457200"/>
              </a:xfrm>
              <a:prstGeom prst="rect">
                <a:avLst/>
              </a:prstGeom>
            </p:spPr>
          </p:pic>
        </p:grpSp>
      </p:grpSp>
      <p:pic>
        <p:nvPicPr>
          <p:cNvPr id="73" name="Graphic 72" descr="Bee with solid fill">
            <a:extLst>
              <a:ext uri="{FF2B5EF4-FFF2-40B4-BE49-F238E27FC236}">
                <a16:creationId xmlns:a16="http://schemas.microsoft.com/office/drawing/2014/main" id="{E03509F9-3C97-3F4D-8515-C9F68F82144F}"/>
              </a:ext>
            </a:extLst>
          </p:cNvPr>
          <p:cNvPicPr>
            <a:picLocks noChangeAspect="1"/>
          </p:cNvPicPr>
          <p:nvPr/>
        </p:nvPicPr>
        <p:blipFill>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rot="5400000">
            <a:off x="7734248" y="4415057"/>
            <a:ext cx="550371" cy="550371"/>
          </a:xfrm>
          <a:prstGeom prst="rect">
            <a:avLst/>
          </a:prstGeom>
        </p:spPr>
      </p:pic>
    </p:spTree>
    <p:extLst>
      <p:ext uri="{BB962C8B-B14F-4D97-AF65-F5344CB8AC3E}">
        <p14:creationId xmlns:p14="http://schemas.microsoft.com/office/powerpoint/2010/main" val="134823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4A5AD-3C77-4A95-B9BB-EBA21E53705F}"/>
              </a:ext>
            </a:extLst>
          </p:cNvPr>
          <p:cNvSpPr>
            <a:spLocks noGrp="1"/>
          </p:cNvSpPr>
          <p:nvPr>
            <p:ph type="title"/>
          </p:nvPr>
        </p:nvSpPr>
        <p:spPr>
          <a:solidFill>
            <a:srgbClr val="F228BF"/>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a:t>Partner activity</a:t>
            </a:r>
          </a:p>
        </p:txBody>
      </p:sp>
      <p:sp>
        <p:nvSpPr>
          <p:cNvPr id="3" name="Content Placeholder 2">
            <a:extLst>
              <a:ext uri="{FF2B5EF4-FFF2-40B4-BE49-F238E27FC236}">
                <a16:creationId xmlns:a16="http://schemas.microsoft.com/office/drawing/2014/main" id="{DDA468BA-23CF-4CCD-9F5C-49B8FEDA73F3}"/>
              </a:ext>
            </a:extLst>
          </p:cNvPr>
          <p:cNvSpPr>
            <a:spLocks noGrp="1"/>
          </p:cNvSpPr>
          <p:nvPr>
            <p:ph idx="1"/>
          </p:nvPr>
        </p:nvSpPr>
        <p:spPr/>
        <p:txBody>
          <a:bodyPr>
            <a:normAutofit/>
          </a:bodyPr>
          <a:lstStyle/>
          <a:p>
            <a:pPr marL="514350" indent="-514350">
              <a:buFont typeface="+mj-lt"/>
              <a:buAutoNum type="arabicPeriod"/>
            </a:pPr>
            <a:r>
              <a:rPr lang="en-US" dirty="0">
                <a:latin typeface="Calibri" panose="020F0502020204030204" pitchFamily="34" charset="0"/>
                <a:ea typeface="Times New Roman" panose="02020603050405020304" pitchFamily="18" charset="0"/>
              </a:rPr>
              <a:t>Read the following quotes from the book titled </a:t>
            </a:r>
            <a:r>
              <a:rPr lang="en-US" i="1" dirty="0">
                <a:solidFill>
                  <a:schemeClr val="accent2">
                    <a:lumMod val="75000"/>
                  </a:schemeClr>
                </a:solidFill>
                <a:latin typeface="Calibri" panose="020F0502020204030204" pitchFamily="34" charset="0"/>
                <a:ea typeface="Times New Roman" panose="02020603050405020304" pitchFamily="18" charset="0"/>
              </a:rPr>
              <a:t>Braiding Sweetgrass: Indigenous Wisdom, Scientific Knowledge and the Teachings of Plants</a:t>
            </a:r>
            <a:r>
              <a:rPr lang="en-US" dirty="0">
                <a:solidFill>
                  <a:schemeClr val="accent2">
                    <a:lumMod val="75000"/>
                  </a:schemeClr>
                </a:solidFill>
                <a:latin typeface="Calibri" panose="020F0502020204030204" pitchFamily="34" charset="0"/>
                <a:ea typeface="Times New Roman" panose="02020603050405020304" pitchFamily="18" charset="0"/>
              </a:rPr>
              <a:t> </a:t>
            </a:r>
            <a:r>
              <a:rPr lang="en-US" dirty="0">
                <a:latin typeface="Calibri" panose="020F0502020204030204" pitchFamily="34" charset="0"/>
                <a:ea typeface="Times New Roman" panose="02020603050405020304" pitchFamily="18" charset="0"/>
              </a:rPr>
              <a:t>by the author Robin Kimmerer</a:t>
            </a:r>
            <a:r>
              <a:rPr lang="en-US" dirty="0"/>
              <a:t>.</a:t>
            </a:r>
          </a:p>
          <a:p>
            <a:pPr marL="514350" indent="-514350">
              <a:buFont typeface="+mj-lt"/>
              <a:buAutoNum type="arabicPeriod"/>
            </a:pPr>
            <a:endParaRPr lang="en-US" dirty="0"/>
          </a:p>
          <a:p>
            <a:pPr marL="514350" indent="-514350">
              <a:buFont typeface="+mj-lt"/>
              <a:buAutoNum type="arabicPeriod"/>
            </a:pPr>
            <a:r>
              <a:rPr lang="en-US" dirty="0"/>
              <a:t>Answer and discuss the questions with a partner. </a:t>
            </a:r>
          </a:p>
          <a:p>
            <a:pPr marL="514350" indent="-514350">
              <a:buFont typeface="+mj-lt"/>
              <a:buAutoNum type="arabicPeriod"/>
            </a:pPr>
            <a:endParaRPr lang="en-US" dirty="0"/>
          </a:p>
        </p:txBody>
      </p:sp>
      <p:sp>
        <p:nvSpPr>
          <p:cNvPr id="5" name="Rectangle 4">
            <a:extLst>
              <a:ext uri="{FF2B5EF4-FFF2-40B4-BE49-F238E27FC236}">
                <a16:creationId xmlns:a16="http://schemas.microsoft.com/office/drawing/2014/main" id="{D5B5A1B7-EC4D-4C5C-9595-4F05D7606378}"/>
              </a:ext>
            </a:extLst>
          </p:cNvPr>
          <p:cNvSpPr/>
          <p:nvPr/>
        </p:nvSpPr>
        <p:spPr>
          <a:xfrm>
            <a:off x="96819" y="86061"/>
            <a:ext cx="11984019" cy="6635414"/>
          </a:xfrm>
          <a:prstGeom prst="rect">
            <a:avLst/>
          </a:pr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890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4A5AD-3C77-4A95-B9BB-EBA21E53705F}"/>
              </a:ext>
            </a:extLst>
          </p:cNvPr>
          <p:cNvSpPr>
            <a:spLocks noGrp="1"/>
          </p:cNvSpPr>
          <p:nvPr>
            <p:ph type="title"/>
          </p:nvPr>
        </p:nvSpPr>
        <p:spPr>
          <a:xfrm>
            <a:off x="559177" y="228599"/>
            <a:ext cx="3497580" cy="6264275"/>
          </a:xfrm>
          <a:ln/>
        </p:spPr>
        <p:style>
          <a:lnRef idx="1">
            <a:schemeClr val="accent2"/>
          </a:lnRef>
          <a:fillRef idx="2">
            <a:schemeClr val="accent2"/>
          </a:fillRef>
          <a:effectRef idx="1">
            <a:schemeClr val="accent2"/>
          </a:effectRef>
          <a:fontRef idx="minor">
            <a:schemeClr val="dk1"/>
          </a:fontRef>
        </p:style>
        <p:txBody>
          <a:bodyPr anchor="t">
            <a:normAutofit/>
          </a:bodyPr>
          <a:lstStyle/>
          <a:p>
            <a:r>
              <a:rPr lang="en-US" sz="2800" b="1" dirty="0"/>
              <a:t>Title of book:</a:t>
            </a:r>
            <a:br>
              <a:rPr lang="en-US" sz="2800" dirty="0"/>
            </a:br>
            <a:r>
              <a:rPr lang="en-US" sz="2800" dirty="0"/>
              <a:t>Braiding Sweetgrass: Indigenous Wisdom, Scientific Knowledge and the Teachings of Plants </a:t>
            </a:r>
            <a:br>
              <a:rPr lang="en-US" sz="2800" dirty="0"/>
            </a:br>
            <a:br>
              <a:rPr lang="en-US" sz="2800" dirty="0"/>
            </a:br>
            <a:r>
              <a:rPr lang="en-US" sz="2800" b="1" dirty="0"/>
              <a:t>Author:</a:t>
            </a:r>
            <a:br>
              <a:rPr lang="en-US" sz="2800" dirty="0"/>
            </a:br>
            <a:r>
              <a:rPr lang="en-US" sz="2800" dirty="0"/>
              <a:t>Robin Kimmerer, </a:t>
            </a:r>
            <a:r>
              <a:rPr lang="en-US" sz="2000" dirty="0"/>
              <a:t>member of the Potawatomi Nation, Professor, Scientist, PhD in Botany</a:t>
            </a:r>
            <a:br>
              <a:rPr lang="en-US" sz="2200" dirty="0"/>
            </a:br>
            <a:endParaRPr lang="en-US" sz="2200" dirty="0"/>
          </a:p>
        </p:txBody>
      </p:sp>
      <p:sp>
        <p:nvSpPr>
          <p:cNvPr id="3" name="Content Placeholder 2">
            <a:extLst>
              <a:ext uri="{FF2B5EF4-FFF2-40B4-BE49-F238E27FC236}">
                <a16:creationId xmlns:a16="http://schemas.microsoft.com/office/drawing/2014/main" id="{DDA468BA-23CF-4CCD-9F5C-49B8FEDA73F3}"/>
              </a:ext>
            </a:extLst>
          </p:cNvPr>
          <p:cNvSpPr>
            <a:spLocks noGrp="1"/>
          </p:cNvSpPr>
          <p:nvPr>
            <p:ph idx="1"/>
          </p:nvPr>
        </p:nvSpPr>
        <p:spPr>
          <a:xfrm>
            <a:off x="4308434" y="228599"/>
            <a:ext cx="7324389" cy="6264275"/>
          </a:xfrm>
          <a:solidFill>
            <a:schemeClr val="accent2">
              <a:lumMod val="20000"/>
              <a:lumOff val="80000"/>
            </a:schemeClr>
          </a:solidFill>
        </p:spPr>
        <p:txBody>
          <a:bodyPr numCol="1">
            <a:normAutofit fontScale="92500" lnSpcReduction="20000"/>
          </a:bodyPr>
          <a:lstStyle/>
          <a:p>
            <a:pPr marL="0" indent="0">
              <a:buNone/>
            </a:pPr>
            <a:endParaRPr lang="en-US" sz="900" dirty="0"/>
          </a:p>
          <a:p>
            <a:pPr marL="0" indent="0">
              <a:buNone/>
            </a:pPr>
            <a:r>
              <a:rPr lang="en-US" sz="1800" dirty="0"/>
              <a:t>“For millennia, from Mexico to Montana, women have mounded up the earth and laid these three seeds in the ground, all in the same square foot of soil. When the colonists on the Massachusetts shore first saw indigenous gardens, they inferred that the savages did not know how to farm. To their minds, a garden meant straight rows of single species, not a three-dimensional sprawl of abundance. And yet they ate their fill and asked for more, and more again.”</a:t>
            </a:r>
          </a:p>
          <a:p>
            <a:pPr marL="0" indent="0">
              <a:buNone/>
            </a:pPr>
            <a:r>
              <a:rPr lang="en-US" sz="1800" dirty="0"/>
              <a:t> </a:t>
            </a:r>
          </a:p>
          <a:p>
            <a:pPr marL="0" indent="0">
              <a:buNone/>
            </a:pPr>
            <a:r>
              <a:rPr lang="en-US" sz="1800" dirty="0"/>
              <a:t>“Native people speak of this gardening style as the Three Sisters.”</a:t>
            </a:r>
          </a:p>
          <a:p>
            <a:pPr marL="0" indent="0">
              <a:buNone/>
            </a:pPr>
            <a:r>
              <a:rPr lang="en-US" sz="1800" dirty="0"/>
              <a:t> </a:t>
            </a:r>
          </a:p>
          <a:p>
            <a:pPr marL="0" indent="0">
              <a:buNone/>
            </a:pPr>
            <a:r>
              <a:rPr lang="en-US" sz="1800" dirty="0"/>
              <a:t>“The corn stands eight feet tall; rippling green ribbons of leaf curl away from the stem in every direction to catch the sun…The bean twines around the corn stalk, weaving itself between the leaves of corn, never interfering with their work…Spread around the feet of the corn and beans is a carpet of big broad squash leaves that intercept the light that falls among the pillars of corn. Their layered spacing uses the light, a gift from the sun, efficiently, with no waste.”</a:t>
            </a:r>
          </a:p>
          <a:p>
            <a:pPr marL="0" indent="0">
              <a:buNone/>
            </a:pPr>
            <a:r>
              <a:rPr lang="en-US" sz="1800" dirty="0"/>
              <a:t> </a:t>
            </a:r>
          </a:p>
          <a:p>
            <a:pPr marL="0" indent="0">
              <a:buNone/>
            </a:pPr>
            <a:r>
              <a:rPr lang="en-US" sz="1800" dirty="0"/>
              <a:t>“The corn takes care of making light available; the squash reduces weeds.”</a:t>
            </a:r>
          </a:p>
          <a:p>
            <a:pPr marL="0" indent="0">
              <a:buNone/>
            </a:pPr>
            <a:r>
              <a:rPr lang="en-US" sz="1800" dirty="0"/>
              <a:t> </a:t>
            </a:r>
          </a:p>
          <a:p>
            <a:pPr marL="0" indent="0">
              <a:buNone/>
            </a:pPr>
            <a:r>
              <a:rPr lang="en-US" sz="1800" dirty="0"/>
              <a:t>“Beans are members of the legume family, which has the remarkable ability to take nitrogen from the atmosphere and turn it into usable nutrients. But they don’t do it alone…When a bean root meets a microscopic rod of Rhizobium underground, chemical communications are exchanged and a deal is negotiated. The bean will grow an oxygen-free nodule to house the bacterium and, in return, the bacterium shares its nitrogen with the plant. Together, they create nitrogen fertilizer that enters the soil and fuels the growth of the corn and the squash, too.”</a:t>
            </a:r>
          </a:p>
        </p:txBody>
      </p:sp>
      <p:sp>
        <p:nvSpPr>
          <p:cNvPr id="5" name="Rectangle 4">
            <a:extLst>
              <a:ext uri="{FF2B5EF4-FFF2-40B4-BE49-F238E27FC236}">
                <a16:creationId xmlns:a16="http://schemas.microsoft.com/office/drawing/2014/main" id="{D5B5A1B7-EC4D-4C5C-9595-4F05D7606378}"/>
              </a:ext>
            </a:extLst>
          </p:cNvPr>
          <p:cNvSpPr/>
          <p:nvPr/>
        </p:nvSpPr>
        <p:spPr>
          <a:xfrm>
            <a:off x="96819" y="86061"/>
            <a:ext cx="11984019" cy="6635414"/>
          </a:xfrm>
          <a:prstGeom prst="rect">
            <a:avLst/>
          </a:pr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1CD7A90-F1D0-5441-99C6-1F7009D4B354}"/>
              </a:ext>
            </a:extLst>
          </p:cNvPr>
          <p:cNvSpPr txBox="1"/>
          <p:nvPr/>
        </p:nvSpPr>
        <p:spPr>
          <a:xfrm>
            <a:off x="533110" y="4892436"/>
            <a:ext cx="3327309" cy="1600438"/>
          </a:xfrm>
          <a:prstGeom prst="rect">
            <a:avLst/>
          </a:prstGeom>
          <a:noFill/>
        </p:spPr>
        <p:txBody>
          <a:bodyPr wrap="square" rtlCol="0">
            <a:spAutoFit/>
          </a:bodyPr>
          <a:lstStyle/>
          <a:p>
            <a:r>
              <a:rPr lang="en-US" sz="1400" u="sng" dirty="0"/>
              <a:t>Reference for quotes:</a:t>
            </a:r>
          </a:p>
          <a:p>
            <a:r>
              <a:rPr lang="en-US" sz="1400" dirty="0"/>
              <a:t>Kimmerer, Robin. </a:t>
            </a:r>
            <a:r>
              <a:rPr lang="en-US" sz="1400" i="1" dirty="0"/>
              <a:t>Braiding Sweetgrass : Indigenous Wisdom, Scientific Knowledge and the Teachings of Plant</a:t>
            </a:r>
            <a:r>
              <a:rPr lang="en-US" sz="1400" dirty="0"/>
              <a:t>. Milkweed Editions. </a:t>
            </a:r>
            <a:r>
              <a:rPr lang="en-US" sz="1400" u="sng" dirty="0">
                <a:hlinkClick r:id="rId2"/>
              </a:rPr>
              <a:t>http://ebookcentral.proquest.com/lib/uaz/detail.action?docID=1212658</a:t>
            </a:r>
            <a:r>
              <a:rPr lang="en-US" sz="1400" dirty="0"/>
              <a:t>. </a:t>
            </a:r>
          </a:p>
        </p:txBody>
      </p:sp>
    </p:spTree>
    <p:extLst>
      <p:ext uri="{BB962C8B-B14F-4D97-AF65-F5344CB8AC3E}">
        <p14:creationId xmlns:p14="http://schemas.microsoft.com/office/powerpoint/2010/main" val="2552685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4A5AD-3C77-4A95-B9BB-EBA21E53705F}"/>
              </a:ext>
            </a:extLst>
          </p:cNvPr>
          <p:cNvSpPr>
            <a:spLocks noGrp="1"/>
          </p:cNvSpPr>
          <p:nvPr>
            <p:ph type="title"/>
          </p:nvPr>
        </p:nvSpPr>
        <p:spPr>
          <a:xfrm>
            <a:off x="707571" y="38551"/>
            <a:ext cx="10515600" cy="1325563"/>
          </a:xfrm>
          <a:noFill/>
          <a:ln>
            <a:noFill/>
          </a:ln>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US" dirty="0">
                <a:solidFill>
                  <a:schemeClr val="tx1"/>
                </a:solidFill>
              </a:rPr>
              <a:t> </a:t>
            </a:r>
            <a:r>
              <a:rPr lang="en-US" sz="3200" dirty="0">
                <a:solidFill>
                  <a:schemeClr val="tx1"/>
                </a:solidFill>
              </a:rPr>
              <a:t>Book Excerpt (Kimmerer): Questions </a:t>
            </a:r>
            <a:endParaRPr lang="en-US" sz="3200" dirty="0">
              <a:solidFill>
                <a:schemeClr val="tx1"/>
              </a:solidFill>
              <a:cs typeface="Calibri"/>
            </a:endParaRPr>
          </a:p>
        </p:txBody>
      </p:sp>
      <p:sp>
        <p:nvSpPr>
          <p:cNvPr id="3" name="Content Placeholder 2">
            <a:extLst>
              <a:ext uri="{FF2B5EF4-FFF2-40B4-BE49-F238E27FC236}">
                <a16:creationId xmlns:a16="http://schemas.microsoft.com/office/drawing/2014/main" id="{DDA468BA-23CF-4CCD-9F5C-49B8FEDA73F3}"/>
              </a:ext>
            </a:extLst>
          </p:cNvPr>
          <p:cNvSpPr>
            <a:spLocks noGrp="1"/>
          </p:cNvSpPr>
          <p:nvPr>
            <p:ph idx="1"/>
          </p:nvPr>
        </p:nvSpPr>
        <p:spPr>
          <a:xfrm>
            <a:off x="271070" y="1124289"/>
            <a:ext cx="11649860" cy="5597186"/>
          </a:xfrm>
        </p:spPr>
        <p:txBody>
          <a:bodyPr vert="horz" lIns="91440" tIns="45720" rIns="91440" bIns="45720" rtlCol="0" anchor="t">
            <a:normAutofit/>
          </a:bodyPr>
          <a:lstStyle/>
          <a:p>
            <a:pPr marL="685800" lvl="2" indent="-457200">
              <a:spcBef>
                <a:spcPts val="0"/>
              </a:spcBef>
              <a:buAutoNum type="arabicPeriod"/>
            </a:pPr>
            <a:r>
              <a:rPr lang="en-US" sz="2400" dirty="0"/>
              <a:t>Use the information in the first paragraph to contradict the idea that Native Americans were did not know how to use the land as often stated by colonists. </a:t>
            </a:r>
          </a:p>
          <a:p>
            <a:pPr marL="685800" lvl="3">
              <a:spcBef>
                <a:spcPts val="0"/>
              </a:spcBef>
              <a:buNone/>
            </a:pPr>
            <a:r>
              <a:rPr lang="en-US" sz="2200" dirty="0">
                <a:solidFill>
                  <a:schemeClr val="accent2">
                    <a:lumMod val="75000"/>
                  </a:schemeClr>
                </a:solidFill>
              </a:rPr>
              <a:t>    Native Americans had a farming style that was a “sprawl of abundance”, and it provided enough food for them and for the colonists. Their farming style was different from what the colonist/Europeans were used to, but it was and is a very successful farming style.</a:t>
            </a:r>
            <a:endParaRPr lang="en-US" sz="2200" dirty="0">
              <a:solidFill>
                <a:schemeClr val="accent2">
                  <a:lumMod val="75000"/>
                </a:schemeClr>
              </a:solidFill>
              <a:cs typeface="Calibri"/>
            </a:endParaRPr>
          </a:p>
          <a:p>
            <a:pPr marL="228600" lvl="2" indent="0">
              <a:spcBef>
                <a:spcPts val="0"/>
              </a:spcBef>
              <a:buNone/>
            </a:pPr>
            <a:endParaRPr lang="en-US" sz="2400" dirty="0"/>
          </a:p>
          <a:p>
            <a:pPr marL="228600" lvl="2" indent="0">
              <a:spcBef>
                <a:spcPts val="0"/>
              </a:spcBef>
              <a:buNone/>
            </a:pPr>
            <a:r>
              <a:rPr lang="en-US" sz="2400" dirty="0"/>
              <a:t>2. Name the 3 different plants mentioned in the quotes. Why do you think they are</a:t>
            </a:r>
            <a:endParaRPr lang="en-US" sz="2400" dirty="0">
              <a:cs typeface="Calibri" panose="020F0502020204030204"/>
            </a:endParaRPr>
          </a:p>
          <a:p>
            <a:pPr marL="228600" lvl="2" indent="0">
              <a:spcBef>
                <a:spcPts val="0"/>
              </a:spcBef>
              <a:buNone/>
            </a:pPr>
            <a:r>
              <a:rPr lang="en-US" sz="2400" dirty="0"/>
              <a:t>    referred to as the Three sisters?</a:t>
            </a:r>
            <a:endParaRPr lang="en-US" sz="2400" dirty="0">
              <a:solidFill>
                <a:schemeClr val="accent2">
                  <a:lumMod val="75000"/>
                </a:schemeClr>
              </a:solidFill>
            </a:endParaRPr>
          </a:p>
          <a:p>
            <a:pPr marL="228600" lvl="2" indent="0">
              <a:spcBef>
                <a:spcPts val="0"/>
              </a:spcBef>
              <a:buNone/>
            </a:pPr>
            <a:r>
              <a:rPr lang="en-US" sz="2400" dirty="0">
                <a:solidFill>
                  <a:schemeClr val="accent2">
                    <a:lumMod val="75000"/>
                  </a:schemeClr>
                </a:solidFill>
              </a:rPr>
              <a:t>    Corn, beans, and squash. Relationships, protection, supporting the growth of one       </a:t>
            </a:r>
            <a:endParaRPr lang="en-US" dirty="0">
              <a:solidFill>
                <a:schemeClr val="accent2">
                  <a:lumMod val="75000"/>
                </a:schemeClr>
              </a:solidFill>
            </a:endParaRPr>
          </a:p>
          <a:p>
            <a:pPr marL="228600" lvl="2" indent="0">
              <a:spcBef>
                <a:spcPts val="0"/>
              </a:spcBef>
              <a:buNone/>
            </a:pPr>
            <a:r>
              <a:rPr lang="en-US" sz="2400" dirty="0">
                <a:solidFill>
                  <a:schemeClr val="accent2">
                    <a:lumMod val="75000"/>
                  </a:schemeClr>
                </a:solidFill>
              </a:rPr>
              <a:t>    another.</a:t>
            </a:r>
            <a:endParaRPr lang="en-US" sz="2400" dirty="0">
              <a:solidFill>
                <a:schemeClr val="accent2">
                  <a:lumMod val="75000"/>
                </a:schemeClr>
              </a:solidFill>
              <a:cs typeface="Calibri"/>
            </a:endParaRPr>
          </a:p>
          <a:p>
            <a:pPr marL="228600" lvl="2" indent="0">
              <a:spcBef>
                <a:spcPts val="0"/>
              </a:spcBef>
              <a:buNone/>
            </a:pPr>
            <a:endParaRPr lang="en-US" sz="2400" dirty="0">
              <a:solidFill>
                <a:schemeClr val="accent6"/>
              </a:solidFill>
            </a:endParaRPr>
          </a:p>
          <a:p>
            <a:pPr marL="228600" lvl="2" indent="0">
              <a:spcBef>
                <a:spcPts val="0"/>
              </a:spcBef>
              <a:buNone/>
            </a:pPr>
            <a:r>
              <a:rPr lang="en-US" sz="2400" dirty="0"/>
              <a:t>3. Identify the factors mentioned in the quotes that affect the growth of the plants.</a:t>
            </a:r>
            <a:endParaRPr lang="en-US" sz="2400" dirty="0">
              <a:solidFill>
                <a:schemeClr val="accent2">
                  <a:lumMod val="75000"/>
                </a:schemeClr>
              </a:solidFill>
            </a:endParaRPr>
          </a:p>
          <a:p>
            <a:pPr marL="228600" lvl="2" indent="0">
              <a:spcBef>
                <a:spcPts val="0"/>
              </a:spcBef>
              <a:buNone/>
            </a:pPr>
            <a:r>
              <a:rPr lang="en-US" sz="2400" dirty="0">
                <a:solidFill>
                  <a:schemeClr val="accent2">
                    <a:lumMod val="75000"/>
                  </a:schemeClr>
                </a:solidFill>
              </a:rPr>
              <a:t>    Sunlight, nitrogen, and bacteria. </a:t>
            </a:r>
            <a:endParaRPr lang="en-US" sz="2400" dirty="0">
              <a:solidFill>
                <a:schemeClr val="accent6"/>
              </a:solidFill>
            </a:endParaRPr>
          </a:p>
          <a:p>
            <a:pPr marL="228600" lvl="2" indent="0">
              <a:spcBef>
                <a:spcPts val="0"/>
              </a:spcBef>
              <a:buNone/>
            </a:pPr>
            <a:endParaRPr lang="en-US" sz="2400" dirty="0">
              <a:solidFill>
                <a:schemeClr val="accent2">
                  <a:lumMod val="75000"/>
                </a:schemeClr>
              </a:solidFill>
            </a:endParaRPr>
          </a:p>
        </p:txBody>
      </p:sp>
      <p:sp>
        <p:nvSpPr>
          <p:cNvPr id="5" name="Rectangle 4">
            <a:extLst>
              <a:ext uri="{FF2B5EF4-FFF2-40B4-BE49-F238E27FC236}">
                <a16:creationId xmlns:a16="http://schemas.microsoft.com/office/drawing/2014/main" id="{D5B5A1B7-EC4D-4C5C-9595-4F05D7606378}"/>
              </a:ext>
            </a:extLst>
          </p:cNvPr>
          <p:cNvSpPr/>
          <p:nvPr/>
        </p:nvSpPr>
        <p:spPr>
          <a:xfrm>
            <a:off x="96819" y="86061"/>
            <a:ext cx="11984019" cy="6635414"/>
          </a:xfrm>
          <a:prstGeom prst="rect">
            <a:avLst/>
          </a:pr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700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306E7-9582-4563-AC49-4F6CDA9FBB88}"/>
              </a:ext>
            </a:extLst>
          </p:cNvPr>
          <p:cNvSpPr>
            <a:spLocks noGrp="1"/>
          </p:cNvSpPr>
          <p:nvPr>
            <p:ph type="title"/>
          </p:nvPr>
        </p:nvSpPr>
        <p:spPr>
          <a:xfrm>
            <a:off x="838200" y="365125"/>
            <a:ext cx="10515600" cy="1005840"/>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dirty="0"/>
              <a:t>Group Discussion </a:t>
            </a:r>
          </a:p>
        </p:txBody>
      </p:sp>
      <p:sp>
        <p:nvSpPr>
          <p:cNvPr id="8" name="Content Placeholder 7">
            <a:extLst>
              <a:ext uri="{FF2B5EF4-FFF2-40B4-BE49-F238E27FC236}">
                <a16:creationId xmlns:a16="http://schemas.microsoft.com/office/drawing/2014/main" id="{FD672400-F988-1B4D-B629-3F5AFAEDDF76}"/>
              </a:ext>
            </a:extLst>
          </p:cNvPr>
          <p:cNvSpPr>
            <a:spLocks noGrp="1"/>
          </p:cNvSpPr>
          <p:nvPr>
            <p:ph idx="1"/>
          </p:nvPr>
        </p:nvSpPr>
        <p:spPr>
          <a:xfrm>
            <a:off x="838200" y="1370965"/>
            <a:ext cx="11049000" cy="4805998"/>
          </a:xfrm>
        </p:spPr>
        <p:txBody>
          <a:bodyPr>
            <a:normAutofit/>
          </a:bodyPr>
          <a:lstStyle/>
          <a:p>
            <a:pPr marL="0" indent="0">
              <a:buNone/>
            </a:pPr>
            <a:r>
              <a:rPr lang="en-US" dirty="0">
                <a:solidFill>
                  <a:srgbClr val="F228BF"/>
                </a:solidFill>
              </a:rPr>
              <a:t>In your groups</a:t>
            </a:r>
            <a:r>
              <a:rPr lang="en-US" dirty="0"/>
              <a:t>, answer the following questions:</a:t>
            </a:r>
          </a:p>
          <a:p>
            <a:pPr marL="514350" indent="-514350">
              <a:buAutoNum type="arabicPeriod"/>
            </a:pPr>
            <a:r>
              <a:rPr lang="en-US" dirty="0">
                <a:effectLst/>
                <a:latin typeface="Calibri" panose="020F0502020204030204" pitchFamily="34" charset="0"/>
                <a:ea typeface="Calibri" panose="020F0502020204030204" pitchFamily="34" charset="0"/>
              </a:rPr>
              <a:t>What are some edible wild plants that grow in the Sonoran Desert?</a:t>
            </a:r>
            <a:r>
              <a:rPr lang="en-US" dirty="0"/>
              <a:t> </a:t>
            </a:r>
          </a:p>
          <a:p>
            <a:pPr marL="514350" indent="-514350">
              <a:buAutoNum type="arabicPeriod"/>
            </a:pPr>
            <a:r>
              <a:rPr lang="en-US" sz="2600" dirty="0"/>
              <a:t>What are some types of foods or dishes that use plants found in the desert? </a:t>
            </a:r>
          </a:p>
        </p:txBody>
      </p:sp>
      <p:sp>
        <p:nvSpPr>
          <p:cNvPr id="5" name="Rectangle 4">
            <a:extLst>
              <a:ext uri="{FF2B5EF4-FFF2-40B4-BE49-F238E27FC236}">
                <a16:creationId xmlns:a16="http://schemas.microsoft.com/office/drawing/2014/main" id="{723BBA86-313D-4153-A86B-D89AB48E38DD}"/>
              </a:ext>
            </a:extLst>
          </p:cNvPr>
          <p:cNvSpPr/>
          <p:nvPr/>
        </p:nvSpPr>
        <p:spPr>
          <a:xfrm>
            <a:off x="96819" y="86061"/>
            <a:ext cx="11984019" cy="6635414"/>
          </a:xfrm>
          <a:prstGeom prst="rect">
            <a:avLst/>
          </a:pr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280B459-A828-1343-9C4B-D4C9E8EFFB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60273" y="3734321"/>
            <a:ext cx="4761276" cy="2832733"/>
          </a:xfrm>
          <a:prstGeom prst="rect">
            <a:avLst/>
          </a:prstGeom>
        </p:spPr>
      </p:pic>
    </p:spTree>
    <p:extLst>
      <p:ext uri="{BB962C8B-B14F-4D97-AF65-F5344CB8AC3E}">
        <p14:creationId xmlns:p14="http://schemas.microsoft.com/office/powerpoint/2010/main" val="4027206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4A5AD-3C77-4A95-B9BB-EBA21E53705F}"/>
              </a:ext>
            </a:extLst>
          </p:cNvPr>
          <p:cNvSpPr>
            <a:spLocks noGrp="1"/>
          </p:cNvSpPr>
          <p:nvPr>
            <p:ph type="title"/>
          </p:nvPr>
        </p:nvSpPr>
        <p:spPr>
          <a:xfrm>
            <a:off x="707571" y="38551"/>
            <a:ext cx="10515600" cy="1325563"/>
          </a:xfrm>
          <a:noFill/>
          <a:ln>
            <a:noFill/>
          </a:ln>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US" dirty="0">
                <a:solidFill>
                  <a:schemeClr val="tx1"/>
                </a:solidFill>
              </a:rPr>
              <a:t>Book quote questions and answers</a:t>
            </a:r>
          </a:p>
        </p:txBody>
      </p:sp>
      <p:sp>
        <p:nvSpPr>
          <p:cNvPr id="3" name="Content Placeholder 2">
            <a:extLst>
              <a:ext uri="{FF2B5EF4-FFF2-40B4-BE49-F238E27FC236}">
                <a16:creationId xmlns:a16="http://schemas.microsoft.com/office/drawing/2014/main" id="{DDA468BA-23CF-4CCD-9F5C-49B8FEDA73F3}"/>
              </a:ext>
            </a:extLst>
          </p:cNvPr>
          <p:cNvSpPr>
            <a:spLocks noGrp="1"/>
          </p:cNvSpPr>
          <p:nvPr>
            <p:ph idx="1"/>
          </p:nvPr>
        </p:nvSpPr>
        <p:spPr>
          <a:xfrm>
            <a:off x="271070" y="1124289"/>
            <a:ext cx="11649860" cy="5597186"/>
          </a:xfrm>
        </p:spPr>
        <p:txBody>
          <a:bodyPr>
            <a:normAutofit/>
          </a:bodyPr>
          <a:lstStyle/>
          <a:p>
            <a:pPr marL="228600" lvl="2" indent="0">
              <a:spcBef>
                <a:spcPts val="0"/>
              </a:spcBef>
              <a:buNone/>
            </a:pPr>
            <a:r>
              <a:rPr lang="en-US" sz="2400" dirty="0"/>
              <a:t>4. Which type of symbiotic relationship (mutualism, commensalism, and parasitism) exists between the three plants? Explain your answer.</a:t>
            </a:r>
          </a:p>
          <a:p>
            <a:pPr indent="0">
              <a:buNone/>
            </a:pPr>
            <a:r>
              <a:rPr lang="en-US" sz="2400" dirty="0">
                <a:solidFill>
                  <a:schemeClr val="accent2">
                    <a:lumMod val="75000"/>
                  </a:schemeClr>
                </a:solidFill>
              </a:rPr>
              <a:t>Mutualistic relationship because the three plants benefit from one another but also help one another. The bean plant provides nitrogen which plants need. The corn provides the structure the bean plant can climb on and catch the sunlight between the spaces of the corn leaves. The squash plant helps to reduce weeds by covering the ground around the corn and bean.</a:t>
            </a:r>
          </a:p>
          <a:p>
            <a:pPr marL="228600" lvl="2" indent="0">
              <a:spcBef>
                <a:spcPts val="0"/>
              </a:spcBef>
              <a:buNone/>
            </a:pPr>
            <a:endParaRPr lang="en-US" sz="2400" dirty="0">
              <a:solidFill>
                <a:schemeClr val="accent6"/>
              </a:solidFill>
            </a:endParaRPr>
          </a:p>
          <a:p>
            <a:pPr marL="228600" lvl="2" indent="0">
              <a:spcBef>
                <a:spcPts val="0"/>
              </a:spcBef>
              <a:buNone/>
            </a:pPr>
            <a:r>
              <a:rPr lang="en-US" sz="2400" dirty="0"/>
              <a:t>5. Which type of symbiotic relationship (mutualism, commensalism, and parasitism) exists between the bean plant and the bacteria? Explain your answer.</a:t>
            </a:r>
          </a:p>
          <a:p>
            <a:pPr indent="0">
              <a:buNone/>
            </a:pPr>
            <a:r>
              <a:rPr lang="en-US" sz="2400" dirty="0">
                <a:solidFill>
                  <a:schemeClr val="accent2">
                    <a:lumMod val="75000"/>
                  </a:schemeClr>
                </a:solidFill>
              </a:rPr>
              <a:t>Mutualistic relationship because the bean plant provides the nodules that keep oxygen away so the bacteria can do its job. The bacteria convert nitrogen in the atmosphere into useable nitrogen for the bean plant.</a:t>
            </a:r>
          </a:p>
          <a:p>
            <a:pPr marL="228600" lvl="2" indent="0">
              <a:spcBef>
                <a:spcPts val="0"/>
              </a:spcBef>
              <a:buNone/>
            </a:pPr>
            <a:endParaRPr lang="en-US" sz="2400" dirty="0">
              <a:solidFill>
                <a:schemeClr val="accent2">
                  <a:lumMod val="75000"/>
                </a:schemeClr>
              </a:solidFill>
            </a:endParaRPr>
          </a:p>
          <a:p>
            <a:pPr marL="228600" lvl="2" indent="0">
              <a:spcBef>
                <a:spcPts val="0"/>
              </a:spcBef>
              <a:buNone/>
            </a:pPr>
            <a:endParaRPr lang="en-US" sz="2400" dirty="0">
              <a:solidFill>
                <a:schemeClr val="accent2">
                  <a:lumMod val="75000"/>
                </a:schemeClr>
              </a:solidFill>
            </a:endParaRPr>
          </a:p>
        </p:txBody>
      </p:sp>
      <p:sp>
        <p:nvSpPr>
          <p:cNvPr id="5" name="Rectangle 4">
            <a:extLst>
              <a:ext uri="{FF2B5EF4-FFF2-40B4-BE49-F238E27FC236}">
                <a16:creationId xmlns:a16="http://schemas.microsoft.com/office/drawing/2014/main" id="{D5B5A1B7-EC4D-4C5C-9595-4F05D7606378}"/>
              </a:ext>
            </a:extLst>
          </p:cNvPr>
          <p:cNvSpPr/>
          <p:nvPr/>
        </p:nvSpPr>
        <p:spPr>
          <a:xfrm>
            <a:off x="96819" y="86061"/>
            <a:ext cx="11984019" cy="6635414"/>
          </a:xfrm>
          <a:prstGeom prst="rect">
            <a:avLst/>
          </a:pr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918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1" y="333489"/>
            <a:ext cx="10515600" cy="3688471"/>
          </a:xfrm>
        </p:spPr>
        <p:txBody>
          <a:bodyPr>
            <a:normAutofit/>
          </a:bodyPr>
          <a:lstStyle/>
          <a:p>
            <a:br>
              <a:rPr lang="en-US" sz="1600" dirty="0"/>
            </a:br>
            <a:br>
              <a:rPr lang="en-US" sz="1400" dirty="0"/>
            </a:br>
            <a:r>
              <a:rPr lang="en-US" sz="1400" b="1" dirty="0"/>
              <a:t> </a:t>
            </a:r>
            <a:br>
              <a:rPr lang="en-US" dirty="0"/>
            </a:br>
            <a:endParaRPr lang="en-US" sz="2400" dirty="0"/>
          </a:p>
        </p:txBody>
      </p:sp>
      <p:sp>
        <p:nvSpPr>
          <p:cNvPr id="3" name="Text Placeholder 2"/>
          <p:cNvSpPr>
            <a:spLocks noGrp="1"/>
          </p:cNvSpPr>
          <p:nvPr>
            <p:ph type="body" idx="1"/>
          </p:nvPr>
        </p:nvSpPr>
        <p:spPr>
          <a:xfrm>
            <a:off x="128967" y="4831104"/>
            <a:ext cx="11934068" cy="1266147"/>
          </a:xfrm>
        </p:spPr>
        <p:txBody>
          <a:bodyPr/>
          <a:lstStyle/>
          <a:p>
            <a:r>
              <a:rPr lang="en-US" dirty="0"/>
              <a:t>Any opinions, findings, conclusions, or recommendations expressed in this </a:t>
            </a:r>
            <a:r>
              <a:rPr lang="en-US" dirty="0">
                <a:solidFill>
                  <a:schemeClr val="bg1">
                    <a:lumMod val="50000"/>
                  </a:schemeClr>
                </a:solidFill>
              </a:rPr>
              <a:t>PowerPoint lesson</a:t>
            </a:r>
            <a:r>
              <a:rPr lang="en-US" dirty="0"/>
              <a:t> are those of the author(s) and do not necessarily reflect the view of the U.S. Department of Agriculture. Grant # 2017-68005-26867.</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1320" y="5870798"/>
            <a:ext cx="4970425" cy="874984"/>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8366" y="5867418"/>
            <a:ext cx="5353269" cy="878364"/>
          </a:xfrm>
          <a:prstGeom prst="rect">
            <a:avLst/>
          </a:prstGeom>
        </p:spPr>
      </p:pic>
      <p:sp>
        <p:nvSpPr>
          <p:cNvPr id="6" name="Slide Number Placeholder 5">
            <a:extLst>
              <a:ext uri="{FF2B5EF4-FFF2-40B4-BE49-F238E27FC236}">
                <a16:creationId xmlns:a16="http://schemas.microsoft.com/office/drawing/2014/main" id="{1FA21FF8-C226-1E42-B4E4-8376B0DEA1F3}"/>
              </a:ext>
            </a:extLst>
          </p:cNvPr>
          <p:cNvSpPr>
            <a:spLocks noGrp="1"/>
          </p:cNvSpPr>
          <p:nvPr>
            <p:ph type="sldNum" sz="quarter" idx="12"/>
          </p:nvPr>
        </p:nvSpPr>
        <p:spPr/>
        <p:txBody>
          <a:bodyPr/>
          <a:lstStyle/>
          <a:p>
            <a:fld id="{A25C9503-D695-49CC-83A9-D335AB726572}" type="slidenum">
              <a:rPr lang="en-US" smtClean="0"/>
              <a:t>31</a:t>
            </a:fld>
            <a:endParaRPr lang="en-US"/>
          </a:p>
        </p:txBody>
      </p:sp>
      <p:sp>
        <p:nvSpPr>
          <p:cNvPr id="7" name="Rectangle 6">
            <a:extLst>
              <a:ext uri="{FF2B5EF4-FFF2-40B4-BE49-F238E27FC236}">
                <a16:creationId xmlns:a16="http://schemas.microsoft.com/office/drawing/2014/main" id="{521EFBDB-3F59-8547-B677-8538400DFB34}"/>
              </a:ext>
            </a:extLst>
          </p:cNvPr>
          <p:cNvSpPr/>
          <p:nvPr/>
        </p:nvSpPr>
        <p:spPr>
          <a:xfrm>
            <a:off x="3323286" y="406803"/>
            <a:ext cx="8427569" cy="4431983"/>
          </a:xfrm>
          <a:prstGeom prst="rect">
            <a:avLst/>
          </a:prstGeom>
        </p:spPr>
        <p:txBody>
          <a:bodyPr wrap="square">
            <a:spAutoFit/>
          </a:bodyPr>
          <a:lstStyle/>
          <a:p>
            <a:r>
              <a:rPr lang="en-US" sz="2000" b="1" dirty="0" err="1">
                <a:solidFill>
                  <a:schemeClr val="accent5">
                    <a:lumMod val="75000"/>
                  </a:schemeClr>
                </a:solidFill>
              </a:rPr>
              <a:t>Arisbeth</a:t>
            </a:r>
            <a:r>
              <a:rPr lang="en-US" sz="2000" b="1" dirty="0">
                <a:solidFill>
                  <a:schemeClr val="accent5">
                    <a:lumMod val="75000"/>
                  </a:schemeClr>
                </a:solidFill>
              </a:rPr>
              <a:t> Ibarra </a:t>
            </a:r>
            <a:r>
              <a:rPr lang="en-US" sz="2000" b="1" dirty="0" err="1">
                <a:solidFill>
                  <a:schemeClr val="accent5">
                    <a:lumMod val="75000"/>
                  </a:schemeClr>
                </a:solidFill>
              </a:rPr>
              <a:t>Nieblas</a:t>
            </a:r>
            <a:r>
              <a:rPr lang="en-US" sz="2000" b="1" dirty="0">
                <a:solidFill>
                  <a:schemeClr val="accent5">
                    <a:lumMod val="75000"/>
                  </a:schemeClr>
                </a:solidFill>
              </a:rPr>
              <a:t> </a:t>
            </a:r>
          </a:p>
          <a:p>
            <a:r>
              <a:rPr lang="en-US" sz="2000" dirty="0">
                <a:solidFill>
                  <a:schemeClr val="accent5">
                    <a:lumMod val="75000"/>
                  </a:schemeClr>
                </a:solidFill>
              </a:rPr>
              <a:t>University of Arizona</a:t>
            </a:r>
          </a:p>
          <a:p>
            <a:endParaRPr lang="en-US" sz="800" dirty="0"/>
          </a:p>
          <a:p>
            <a:pPr algn="just"/>
            <a:r>
              <a:rPr lang="en-US" dirty="0" err="1"/>
              <a:t>Arisbeth</a:t>
            </a:r>
            <a:r>
              <a:rPr lang="en-US" dirty="0"/>
              <a:t> Ibarra </a:t>
            </a:r>
            <a:r>
              <a:rPr lang="en-US" dirty="0" err="1"/>
              <a:t>Nieblas</a:t>
            </a:r>
            <a:r>
              <a:rPr lang="en-US" dirty="0"/>
              <a:t> grew up in Sonora, Mexico, in a town on the Gulf of California. She obtained her bachelor’s degree in chemical engineering at the Technological Institute of Sonora (ITSON), Ciudad Obregon, Mexico. Living in semi-arid regions her whole life, </a:t>
            </a:r>
            <a:r>
              <a:rPr lang="en-US" dirty="0" err="1"/>
              <a:t>Arisbeth</a:t>
            </a:r>
            <a:r>
              <a:rPr lang="en-US" dirty="0"/>
              <a:t> learned first-hand about water being a finite and vulnerable resource which catapulted her pursuit of water issues-related work and graduate studies. She is a fourth-year doctoral student in the Environmental Engineering Program at the University of Arizona. Her graduate research involves persevering water delivery infrastructure by developing a corrosion monitoring system. The system will monitor two measurements: (1) water quality in time (flow, pressure, conductivity, temperature, dissolved oxygen, and pH) and (2) the metal corrosion rate in time using a power supply that measures an electrical current. Also, </a:t>
            </a:r>
            <a:r>
              <a:rPr lang="en-US" dirty="0" err="1"/>
              <a:t>Arisbeth</a:t>
            </a:r>
            <a:r>
              <a:rPr lang="en-US" dirty="0"/>
              <a:t> is a fourth-year Sustainable Bioeconomy for Arid Regions (SBAR) Fellow, where she works developing and teaching science lessons and experiments to middle school students.</a:t>
            </a:r>
          </a:p>
        </p:txBody>
      </p:sp>
      <p:pic>
        <p:nvPicPr>
          <p:cNvPr id="4" name="Picture 3">
            <a:extLst>
              <a:ext uri="{FF2B5EF4-FFF2-40B4-BE49-F238E27FC236}">
                <a16:creationId xmlns:a16="http://schemas.microsoft.com/office/drawing/2014/main" id="{17524786-1764-494C-8EC9-D53B0A75D4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769"/>
          <a:stretch/>
        </p:blipFill>
        <p:spPr>
          <a:xfrm>
            <a:off x="441145" y="1014889"/>
            <a:ext cx="2548696" cy="24818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00660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4A5AD-3C77-4A95-B9BB-EBA21E53705F}"/>
              </a:ext>
            </a:extLst>
          </p:cNvPr>
          <p:cNvSpPr>
            <a:spLocks noGrp="1"/>
          </p:cNvSpPr>
          <p:nvPr>
            <p:ph type="title"/>
          </p:nvPr>
        </p:nvSpPr>
        <p:spPr/>
        <p:txBody>
          <a:bodyPr/>
          <a:lstStyle/>
          <a:p>
            <a:r>
              <a:rPr lang="en-US" dirty="0"/>
              <a:t>The Sonoran Desert provides </a:t>
            </a:r>
            <a:r>
              <a:rPr lang="en-US" dirty="0">
                <a:solidFill>
                  <a:schemeClr val="accent2">
                    <a:lumMod val="75000"/>
                  </a:schemeClr>
                </a:solidFill>
              </a:rPr>
              <a:t>food</a:t>
            </a:r>
            <a:r>
              <a:rPr lang="en-US" dirty="0"/>
              <a:t>!</a:t>
            </a:r>
          </a:p>
        </p:txBody>
      </p:sp>
      <p:sp>
        <p:nvSpPr>
          <p:cNvPr id="3" name="Content Placeholder 2">
            <a:extLst>
              <a:ext uri="{FF2B5EF4-FFF2-40B4-BE49-F238E27FC236}">
                <a16:creationId xmlns:a16="http://schemas.microsoft.com/office/drawing/2014/main" id="{DDA468BA-23CF-4CCD-9F5C-49B8FEDA73F3}"/>
              </a:ext>
            </a:extLst>
          </p:cNvPr>
          <p:cNvSpPr>
            <a:spLocks noGrp="1"/>
          </p:cNvSpPr>
          <p:nvPr>
            <p:ph idx="1"/>
          </p:nvPr>
        </p:nvSpPr>
        <p:spPr>
          <a:xfrm>
            <a:off x="838200" y="1600751"/>
            <a:ext cx="9331411" cy="4088551"/>
          </a:xfrm>
        </p:spPr>
        <p:txBody>
          <a:bodyPr>
            <a:normAutofit/>
          </a:bodyPr>
          <a:lstStyle/>
          <a:p>
            <a:pPr marL="514350" indent="-514350">
              <a:buFont typeface="+mj-lt"/>
              <a:buAutoNum type="arabicPeriod"/>
            </a:pPr>
            <a:r>
              <a:rPr lang="en-US" dirty="0">
                <a:solidFill>
                  <a:schemeClr val="accent2">
                    <a:lumMod val="75000"/>
                  </a:schemeClr>
                </a:solidFill>
              </a:rPr>
              <a:t>Edible</a:t>
            </a:r>
            <a:r>
              <a:rPr lang="en-US" dirty="0"/>
              <a:t> </a:t>
            </a:r>
            <a:r>
              <a:rPr lang="en-US" dirty="0">
                <a:solidFill>
                  <a:schemeClr val="accent2">
                    <a:lumMod val="75000"/>
                  </a:schemeClr>
                </a:solidFill>
              </a:rPr>
              <a:t>(fit to be eaten) </a:t>
            </a:r>
            <a:r>
              <a:rPr lang="en-US" dirty="0"/>
              <a:t>wild plants in the Sonoran Desert include:</a:t>
            </a:r>
          </a:p>
          <a:p>
            <a:pPr lvl="1"/>
            <a:r>
              <a:rPr lang="en-US" dirty="0"/>
              <a:t>Cacti and cacti fruit </a:t>
            </a:r>
          </a:p>
          <a:p>
            <a:pPr lvl="1"/>
            <a:r>
              <a:rPr lang="en-US" dirty="0"/>
              <a:t>Various non-cacti plants and shrubs that produce berries, peppers, seeds, and leafy greens.  </a:t>
            </a:r>
          </a:p>
          <a:p>
            <a:pPr lvl="1"/>
            <a:r>
              <a:rPr lang="en-US" dirty="0"/>
              <a:t>Trees—mesquite (pods), nuts, and acorns</a:t>
            </a:r>
          </a:p>
          <a:p>
            <a:pPr lvl="1"/>
            <a:r>
              <a:rPr lang="en-US" dirty="0"/>
              <a:t>Wild Grasses </a:t>
            </a:r>
          </a:p>
          <a:p>
            <a:pPr marL="514350" indent="-514350">
              <a:buFont typeface="+mj-lt"/>
              <a:buAutoNum type="arabicPeriod"/>
            </a:pPr>
            <a:r>
              <a:rPr lang="en-US" dirty="0">
                <a:solidFill>
                  <a:schemeClr val="accent2">
                    <a:lumMod val="75000"/>
                  </a:schemeClr>
                </a:solidFill>
              </a:rPr>
              <a:t>Indigenous people</a:t>
            </a:r>
            <a:r>
              <a:rPr lang="en-US" dirty="0"/>
              <a:t> such as the Tohono O’odham and their predecessors, the Hohokam, have harvested desert plants for thousands of years and still do! </a:t>
            </a:r>
          </a:p>
          <a:p>
            <a:pPr marL="742950" lvl="1" indent="-285750"/>
            <a:endParaRPr lang="en-US" dirty="0"/>
          </a:p>
          <a:p>
            <a:pPr marL="514350" indent="-514350">
              <a:buFont typeface="+mj-lt"/>
              <a:buAutoNum type="arabicPeriod"/>
            </a:pPr>
            <a:endParaRPr lang="en-US" dirty="0">
              <a:solidFill>
                <a:schemeClr val="accent6">
                  <a:lumMod val="75000"/>
                </a:schemeClr>
              </a:solidFill>
            </a:endParaRPr>
          </a:p>
        </p:txBody>
      </p:sp>
      <p:sp>
        <p:nvSpPr>
          <p:cNvPr id="5" name="Rectangle 4">
            <a:extLst>
              <a:ext uri="{FF2B5EF4-FFF2-40B4-BE49-F238E27FC236}">
                <a16:creationId xmlns:a16="http://schemas.microsoft.com/office/drawing/2014/main" id="{D5B5A1B7-EC4D-4C5C-9595-4F05D7606378}"/>
              </a:ext>
            </a:extLst>
          </p:cNvPr>
          <p:cNvSpPr/>
          <p:nvPr/>
        </p:nvSpPr>
        <p:spPr>
          <a:xfrm>
            <a:off x="96819" y="86061"/>
            <a:ext cx="11984019" cy="6635414"/>
          </a:xfrm>
          <a:prstGeom prst="rect">
            <a:avLst/>
          </a:pr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un">
            <a:extLst>
              <a:ext uri="{FF2B5EF4-FFF2-40B4-BE49-F238E27FC236}">
                <a16:creationId xmlns:a16="http://schemas.microsoft.com/office/drawing/2014/main" id="{046922A8-D2E8-B246-B8ED-9C68FD62C49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17282" y="228085"/>
            <a:ext cx="2594528" cy="2594528"/>
          </a:xfrm>
          <a:prstGeom prst="rect">
            <a:avLst/>
          </a:prstGeom>
        </p:spPr>
      </p:pic>
      <p:pic>
        <p:nvPicPr>
          <p:cNvPr id="8" name="Graphic 7" descr="Cactus">
            <a:extLst>
              <a:ext uri="{FF2B5EF4-FFF2-40B4-BE49-F238E27FC236}">
                <a16:creationId xmlns:a16="http://schemas.microsoft.com/office/drawing/2014/main" id="{7A939582-6547-AF47-89A2-38926D430B0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056536" y="4249315"/>
            <a:ext cx="2594528" cy="2594528"/>
          </a:xfrm>
          <a:prstGeom prst="rect">
            <a:avLst/>
          </a:prstGeom>
        </p:spPr>
      </p:pic>
      <p:pic>
        <p:nvPicPr>
          <p:cNvPr id="9" name="Graphic 8" descr="Cactus">
            <a:extLst>
              <a:ext uri="{FF2B5EF4-FFF2-40B4-BE49-F238E27FC236}">
                <a16:creationId xmlns:a16="http://schemas.microsoft.com/office/drawing/2014/main" id="{CBE6200C-F9C2-1B4B-BDFB-901BF8E7A6D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387700" y="5079649"/>
            <a:ext cx="1703010" cy="1703010"/>
          </a:xfrm>
          <a:prstGeom prst="rect">
            <a:avLst/>
          </a:prstGeom>
        </p:spPr>
      </p:pic>
      <p:sp>
        <p:nvSpPr>
          <p:cNvPr id="10" name="TextBox 9">
            <a:extLst>
              <a:ext uri="{FF2B5EF4-FFF2-40B4-BE49-F238E27FC236}">
                <a16:creationId xmlns:a16="http://schemas.microsoft.com/office/drawing/2014/main" id="{7403B92B-C2E5-E64C-9D3C-1AD0335BD53F}"/>
              </a:ext>
            </a:extLst>
          </p:cNvPr>
          <p:cNvSpPr txBox="1"/>
          <p:nvPr/>
        </p:nvSpPr>
        <p:spPr>
          <a:xfrm>
            <a:off x="1217336" y="6289845"/>
            <a:ext cx="8839200" cy="369332"/>
          </a:xfrm>
          <a:prstGeom prst="rect">
            <a:avLst/>
          </a:prstGeom>
          <a:noFill/>
        </p:spPr>
        <p:txBody>
          <a:bodyPr wrap="square" rtlCol="0">
            <a:spAutoFit/>
          </a:bodyPr>
          <a:lstStyle/>
          <a:p>
            <a:pPr algn="ctr"/>
            <a:r>
              <a:rPr lang="en-US" b="1" dirty="0">
                <a:solidFill>
                  <a:srgbClr val="FF0000"/>
                </a:solidFill>
              </a:rPr>
              <a:t>NOTE! NEVER EAT PLANTS YOU FIND UNLESS THEY HAVE BEEN IDENTIFIED BY AN EXPERT!!</a:t>
            </a:r>
          </a:p>
        </p:txBody>
      </p:sp>
    </p:spTree>
    <p:extLst>
      <p:ext uri="{BB962C8B-B14F-4D97-AF65-F5344CB8AC3E}">
        <p14:creationId xmlns:p14="http://schemas.microsoft.com/office/powerpoint/2010/main" val="298818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306E7-9582-4563-AC49-4F6CDA9FBB88}"/>
              </a:ext>
            </a:extLst>
          </p:cNvPr>
          <p:cNvSpPr>
            <a:spLocks noGrp="1"/>
          </p:cNvSpPr>
          <p:nvPr>
            <p:ph type="title"/>
          </p:nvPr>
        </p:nvSpPr>
        <p:spPr>
          <a:xfrm>
            <a:off x="111161" y="86061"/>
            <a:ext cx="11969677" cy="903526"/>
          </a:xfrm>
        </p:spPr>
        <p:txBody>
          <a:bodyPr>
            <a:normAutofit/>
          </a:bodyPr>
          <a:lstStyle/>
          <a:p>
            <a:r>
              <a:rPr lang="en-US" dirty="0"/>
              <a:t>Wild edible plants in the Sonoran Desert</a:t>
            </a:r>
          </a:p>
        </p:txBody>
      </p:sp>
      <p:sp>
        <p:nvSpPr>
          <p:cNvPr id="5" name="Rectangle 4">
            <a:extLst>
              <a:ext uri="{FF2B5EF4-FFF2-40B4-BE49-F238E27FC236}">
                <a16:creationId xmlns:a16="http://schemas.microsoft.com/office/drawing/2014/main" id="{723BBA86-313D-4153-A86B-D89AB48E38DD}"/>
              </a:ext>
            </a:extLst>
          </p:cNvPr>
          <p:cNvSpPr/>
          <p:nvPr/>
        </p:nvSpPr>
        <p:spPr>
          <a:xfrm>
            <a:off x="111161" y="86061"/>
            <a:ext cx="11984019" cy="6635414"/>
          </a:xfrm>
          <a:prstGeom prst="rect">
            <a:avLst/>
          </a:pr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6" name="Picture 4">
            <a:extLst>
              <a:ext uri="{FF2B5EF4-FFF2-40B4-BE49-F238E27FC236}">
                <a16:creationId xmlns:a16="http://schemas.microsoft.com/office/drawing/2014/main" id="{906156BF-7ACF-774B-9C85-0352B06D568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11684" y="1856258"/>
            <a:ext cx="2408800" cy="32186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C17BEB1-D45C-D84F-8476-F4A9FB177902}"/>
              </a:ext>
            </a:extLst>
          </p:cNvPr>
          <p:cNvSpPr txBox="1"/>
          <p:nvPr/>
        </p:nvSpPr>
        <p:spPr>
          <a:xfrm>
            <a:off x="5904143" y="5165964"/>
            <a:ext cx="3295528" cy="461665"/>
          </a:xfrm>
          <a:prstGeom prst="rect">
            <a:avLst/>
          </a:prstGeom>
          <a:noFill/>
        </p:spPr>
        <p:txBody>
          <a:bodyPr wrap="square" rtlCol="0">
            <a:spAutoFit/>
          </a:bodyPr>
          <a:lstStyle/>
          <a:p>
            <a:pPr algn="ctr"/>
            <a:r>
              <a:rPr lang="en-US" sz="2400" dirty="0"/>
              <a:t>Hedgehog cactus</a:t>
            </a:r>
          </a:p>
        </p:txBody>
      </p:sp>
      <p:sp>
        <p:nvSpPr>
          <p:cNvPr id="9" name="TextBox 8">
            <a:extLst>
              <a:ext uri="{FF2B5EF4-FFF2-40B4-BE49-F238E27FC236}">
                <a16:creationId xmlns:a16="http://schemas.microsoft.com/office/drawing/2014/main" id="{68635546-0667-FD49-9DC1-9F895BA1B0A0}"/>
              </a:ext>
            </a:extLst>
          </p:cNvPr>
          <p:cNvSpPr txBox="1"/>
          <p:nvPr/>
        </p:nvSpPr>
        <p:spPr>
          <a:xfrm>
            <a:off x="2966767" y="5165964"/>
            <a:ext cx="2445065" cy="830997"/>
          </a:xfrm>
          <a:prstGeom prst="rect">
            <a:avLst/>
          </a:prstGeom>
          <a:noFill/>
        </p:spPr>
        <p:txBody>
          <a:bodyPr wrap="square" rtlCol="0">
            <a:spAutoFit/>
          </a:bodyPr>
          <a:lstStyle/>
          <a:p>
            <a:pPr algn="ctr"/>
            <a:r>
              <a:rPr lang="en-US" sz="2400" dirty="0"/>
              <a:t>Prickly pear cactus</a:t>
            </a:r>
          </a:p>
        </p:txBody>
      </p:sp>
      <p:sp>
        <p:nvSpPr>
          <p:cNvPr id="10" name="TextBox 9">
            <a:extLst>
              <a:ext uri="{FF2B5EF4-FFF2-40B4-BE49-F238E27FC236}">
                <a16:creationId xmlns:a16="http://schemas.microsoft.com/office/drawing/2014/main" id="{56F55F91-0D17-7643-906E-BCE97AA05821}"/>
              </a:ext>
            </a:extLst>
          </p:cNvPr>
          <p:cNvSpPr txBox="1"/>
          <p:nvPr/>
        </p:nvSpPr>
        <p:spPr>
          <a:xfrm>
            <a:off x="329676" y="4188542"/>
            <a:ext cx="2415350" cy="461665"/>
          </a:xfrm>
          <a:prstGeom prst="rect">
            <a:avLst/>
          </a:prstGeom>
          <a:noFill/>
        </p:spPr>
        <p:txBody>
          <a:bodyPr wrap="square" rtlCol="0">
            <a:spAutoFit/>
          </a:bodyPr>
          <a:lstStyle/>
          <a:p>
            <a:pPr algn="ctr"/>
            <a:r>
              <a:rPr lang="en-US" sz="2400" dirty="0"/>
              <a:t>Cholla cactus</a:t>
            </a:r>
          </a:p>
        </p:txBody>
      </p:sp>
      <p:pic>
        <p:nvPicPr>
          <p:cNvPr id="3080" name="Picture 8">
            <a:extLst>
              <a:ext uri="{FF2B5EF4-FFF2-40B4-BE49-F238E27FC236}">
                <a16:creationId xmlns:a16="http://schemas.microsoft.com/office/drawing/2014/main" id="{3376A0A3-890D-7043-BC69-020DF87568B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9676" y="968075"/>
            <a:ext cx="2415350" cy="32204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6936936C-1470-1B4D-8252-D6270664281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827629" y="3973523"/>
            <a:ext cx="3034695" cy="22760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CF776C1-0673-3C46-837E-18E30FAD4E71}"/>
              </a:ext>
            </a:extLst>
          </p:cNvPr>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sharpenSoften amount="50000"/>
                    </a14:imgEffect>
                    <a14:imgEffect>
                      <a14:brightnessContrast bright="40000" contrast="20000"/>
                    </a14:imgEffect>
                  </a14:imgLayer>
                </a14:imgProps>
              </a:ext>
              <a:ext uri="{28A0092B-C50C-407E-A947-70E740481C1C}">
                <a14:useLocalDpi xmlns:a14="http://schemas.microsoft.com/office/drawing/2010/main"/>
              </a:ext>
            </a:extLst>
          </a:blip>
          <a:srcRect/>
          <a:stretch/>
        </p:blipFill>
        <p:spPr bwMode="auto">
          <a:xfrm>
            <a:off x="5934400" y="1090447"/>
            <a:ext cx="2218480" cy="320784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7332907-F0FF-2D40-8977-39CEC2DCE527}"/>
              </a:ext>
            </a:extLst>
          </p:cNvPr>
          <p:cNvSpPr txBox="1"/>
          <p:nvPr/>
        </p:nvSpPr>
        <p:spPr>
          <a:xfrm>
            <a:off x="5934400" y="4375378"/>
            <a:ext cx="2118233" cy="461665"/>
          </a:xfrm>
          <a:prstGeom prst="rect">
            <a:avLst/>
          </a:prstGeom>
          <a:noFill/>
        </p:spPr>
        <p:txBody>
          <a:bodyPr wrap="square" rtlCol="0">
            <a:spAutoFit/>
          </a:bodyPr>
          <a:lstStyle/>
          <a:p>
            <a:pPr algn="ctr"/>
            <a:r>
              <a:rPr lang="en-US" sz="2400" dirty="0"/>
              <a:t>Sahuaro cactus</a:t>
            </a:r>
          </a:p>
        </p:txBody>
      </p:sp>
      <p:pic>
        <p:nvPicPr>
          <p:cNvPr id="2050" name="Picture 2">
            <a:extLst>
              <a:ext uri="{FF2B5EF4-FFF2-40B4-BE49-F238E27FC236}">
                <a16:creationId xmlns:a16="http://schemas.microsoft.com/office/drawing/2014/main" id="{F03E4AF6-C224-2F45-BEFC-33BF13F04343}"/>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533011" y="307550"/>
            <a:ext cx="2022839" cy="31214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0A0B5D4-25CB-A84A-8CAD-37E856CBE0A2}"/>
              </a:ext>
            </a:extLst>
          </p:cNvPr>
          <p:cNvSpPr txBox="1"/>
          <p:nvPr/>
        </p:nvSpPr>
        <p:spPr>
          <a:xfrm>
            <a:off x="9437617" y="3411142"/>
            <a:ext cx="2118233" cy="461665"/>
          </a:xfrm>
          <a:prstGeom prst="rect">
            <a:avLst/>
          </a:prstGeom>
          <a:noFill/>
        </p:spPr>
        <p:txBody>
          <a:bodyPr wrap="square" rtlCol="0">
            <a:spAutoFit/>
          </a:bodyPr>
          <a:lstStyle/>
          <a:p>
            <a:pPr algn="ctr"/>
            <a:r>
              <a:rPr lang="en-US" sz="2400" dirty="0"/>
              <a:t>Groundcherry</a:t>
            </a:r>
          </a:p>
        </p:txBody>
      </p:sp>
      <p:sp>
        <p:nvSpPr>
          <p:cNvPr id="16" name="TextBox 15">
            <a:extLst>
              <a:ext uri="{FF2B5EF4-FFF2-40B4-BE49-F238E27FC236}">
                <a16:creationId xmlns:a16="http://schemas.microsoft.com/office/drawing/2014/main" id="{03C6EFF8-6736-C648-9784-8C6427C33CF6}"/>
              </a:ext>
            </a:extLst>
          </p:cNvPr>
          <p:cNvSpPr txBox="1"/>
          <p:nvPr/>
        </p:nvSpPr>
        <p:spPr>
          <a:xfrm>
            <a:off x="1669228" y="6266920"/>
            <a:ext cx="8839200" cy="369332"/>
          </a:xfrm>
          <a:prstGeom prst="rect">
            <a:avLst/>
          </a:prstGeom>
          <a:noFill/>
        </p:spPr>
        <p:txBody>
          <a:bodyPr wrap="square" rtlCol="0">
            <a:spAutoFit/>
          </a:bodyPr>
          <a:lstStyle/>
          <a:p>
            <a:pPr algn="ctr"/>
            <a:r>
              <a:rPr lang="en-US" b="1" dirty="0">
                <a:solidFill>
                  <a:srgbClr val="FF0000"/>
                </a:solidFill>
              </a:rPr>
              <a:t>NOTE! NEVER EAT PLANTS YOU FIND UNLESS THEY HAVE BEEN IDENTIFIED BY AN EXPERT!!</a:t>
            </a:r>
          </a:p>
        </p:txBody>
      </p:sp>
    </p:spTree>
    <p:extLst>
      <p:ext uri="{BB962C8B-B14F-4D97-AF65-F5344CB8AC3E}">
        <p14:creationId xmlns:p14="http://schemas.microsoft.com/office/powerpoint/2010/main" val="219150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306E7-9582-4563-AC49-4F6CDA9FBB88}"/>
              </a:ext>
            </a:extLst>
          </p:cNvPr>
          <p:cNvSpPr>
            <a:spLocks noGrp="1"/>
          </p:cNvSpPr>
          <p:nvPr>
            <p:ph type="title"/>
          </p:nvPr>
        </p:nvSpPr>
        <p:spPr>
          <a:xfrm>
            <a:off x="111161" y="86061"/>
            <a:ext cx="11969677" cy="903526"/>
          </a:xfrm>
        </p:spPr>
        <p:txBody>
          <a:bodyPr>
            <a:normAutofit/>
          </a:bodyPr>
          <a:lstStyle/>
          <a:p>
            <a:r>
              <a:rPr lang="en-US" dirty="0"/>
              <a:t>Wild edible plants in the Sonoran Desert</a:t>
            </a:r>
          </a:p>
        </p:txBody>
      </p:sp>
      <p:sp>
        <p:nvSpPr>
          <p:cNvPr id="5" name="Rectangle 4">
            <a:extLst>
              <a:ext uri="{FF2B5EF4-FFF2-40B4-BE49-F238E27FC236}">
                <a16:creationId xmlns:a16="http://schemas.microsoft.com/office/drawing/2014/main" id="{723BBA86-313D-4153-A86B-D89AB48E38DD}"/>
              </a:ext>
            </a:extLst>
          </p:cNvPr>
          <p:cNvSpPr/>
          <p:nvPr/>
        </p:nvSpPr>
        <p:spPr>
          <a:xfrm>
            <a:off x="96819" y="86061"/>
            <a:ext cx="11984019" cy="6635414"/>
          </a:xfrm>
          <a:prstGeom prst="rect">
            <a:avLst/>
          </a:pr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8" name="Picture 6">
            <a:extLst>
              <a:ext uri="{FF2B5EF4-FFF2-40B4-BE49-F238E27FC236}">
                <a16:creationId xmlns:a16="http://schemas.microsoft.com/office/drawing/2014/main" id="{CC7913DE-12BC-8545-AEB9-D265367E738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69368" y="3680002"/>
            <a:ext cx="3140318" cy="23552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C17BEB1-D45C-D84F-8476-F4A9FB177902}"/>
              </a:ext>
            </a:extLst>
          </p:cNvPr>
          <p:cNvSpPr txBox="1"/>
          <p:nvPr/>
        </p:nvSpPr>
        <p:spPr>
          <a:xfrm>
            <a:off x="4793298" y="5973167"/>
            <a:ext cx="3265515" cy="461665"/>
          </a:xfrm>
          <a:prstGeom prst="rect">
            <a:avLst/>
          </a:prstGeom>
          <a:noFill/>
        </p:spPr>
        <p:txBody>
          <a:bodyPr wrap="square" rtlCol="0">
            <a:spAutoFit/>
          </a:bodyPr>
          <a:lstStyle/>
          <a:p>
            <a:pPr algn="ctr"/>
            <a:r>
              <a:rPr lang="en-US" sz="2400" dirty="0"/>
              <a:t>Mesquite pods</a:t>
            </a:r>
          </a:p>
        </p:txBody>
      </p:sp>
      <p:sp>
        <p:nvSpPr>
          <p:cNvPr id="9" name="TextBox 8">
            <a:extLst>
              <a:ext uri="{FF2B5EF4-FFF2-40B4-BE49-F238E27FC236}">
                <a16:creationId xmlns:a16="http://schemas.microsoft.com/office/drawing/2014/main" id="{68635546-0667-FD49-9DC1-9F895BA1B0A0}"/>
              </a:ext>
            </a:extLst>
          </p:cNvPr>
          <p:cNvSpPr txBox="1"/>
          <p:nvPr/>
        </p:nvSpPr>
        <p:spPr>
          <a:xfrm>
            <a:off x="1242276" y="5942989"/>
            <a:ext cx="2530311" cy="461665"/>
          </a:xfrm>
          <a:prstGeom prst="rect">
            <a:avLst/>
          </a:prstGeom>
          <a:noFill/>
        </p:spPr>
        <p:txBody>
          <a:bodyPr wrap="square" rtlCol="0">
            <a:spAutoFit/>
          </a:bodyPr>
          <a:lstStyle/>
          <a:p>
            <a:r>
              <a:rPr lang="en-US" sz="2400" dirty="0"/>
              <a:t>Grasses</a:t>
            </a:r>
          </a:p>
        </p:txBody>
      </p:sp>
      <p:sp>
        <p:nvSpPr>
          <p:cNvPr id="10" name="TextBox 9">
            <a:extLst>
              <a:ext uri="{FF2B5EF4-FFF2-40B4-BE49-F238E27FC236}">
                <a16:creationId xmlns:a16="http://schemas.microsoft.com/office/drawing/2014/main" id="{56F55F91-0D17-7643-906E-BCE97AA05821}"/>
              </a:ext>
            </a:extLst>
          </p:cNvPr>
          <p:cNvSpPr txBox="1"/>
          <p:nvPr/>
        </p:nvSpPr>
        <p:spPr>
          <a:xfrm>
            <a:off x="452545" y="3221753"/>
            <a:ext cx="2874934" cy="461665"/>
          </a:xfrm>
          <a:prstGeom prst="rect">
            <a:avLst/>
          </a:prstGeom>
          <a:noFill/>
        </p:spPr>
        <p:txBody>
          <a:bodyPr wrap="square" rtlCol="0">
            <a:spAutoFit/>
          </a:bodyPr>
          <a:lstStyle/>
          <a:p>
            <a:pPr algn="ctr"/>
            <a:r>
              <a:rPr lang="en-US" sz="2400" dirty="0"/>
              <a:t>Purslanes</a:t>
            </a:r>
          </a:p>
        </p:txBody>
      </p:sp>
      <p:pic>
        <p:nvPicPr>
          <p:cNvPr id="2050" name="Picture 2">
            <a:extLst>
              <a:ext uri="{FF2B5EF4-FFF2-40B4-BE49-F238E27FC236}">
                <a16:creationId xmlns:a16="http://schemas.microsoft.com/office/drawing/2014/main" id="{98377D03-EF78-A64D-B5BF-351755F7785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0420" y="873139"/>
            <a:ext cx="3162615" cy="23719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87B3D18-65C3-4040-BD1E-C802D023702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71352" y="3812875"/>
            <a:ext cx="3347235" cy="22314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FA3940B0-397F-B34E-AD45-51AF3B479CC4}"/>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676504" y="889466"/>
            <a:ext cx="3329606" cy="240852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0596002-BD33-9A48-BF3B-95B39F39D33A}"/>
              </a:ext>
            </a:extLst>
          </p:cNvPr>
          <p:cNvSpPr txBox="1"/>
          <p:nvPr/>
        </p:nvSpPr>
        <p:spPr>
          <a:xfrm>
            <a:off x="4902060" y="3242046"/>
            <a:ext cx="2874934" cy="461665"/>
          </a:xfrm>
          <a:prstGeom prst="rect">
            <a:avLst/>
          </a:prstGeom>
          <a:noFill/>
        </p:spPr>
        <p:txBody>
          <a:bodyPr wrap="square" rtlCol="0">
            <a:spAutoFit/>
          </a:bodyPr>
          <a:lstStyle/>
          <a:p>
            <a:pPr algn="ctr"/>
            <a:r>
              <a:rPr lang="en-US" sz="2400" dirty="0"/>
              <a:t>Mustards</a:t>
            </a:r>
          </a:p>
        </p:txBody>
      </p:sp>
      <p:sp>
        <p:nvSpPr>
          <p:cNvPr id="12" name="TextBox 11">
            <a:extLst>
              <a:ext uri="{FF2B5EF4-FFF2-40B4-BE49-F238E27FC236}">
                <a16:creationId xmlns:a16="http://schemas.microsoft.com/office/drawing/2014/main" id="{D1F61A24-C875-4F38-8C90-53E58CB7B9B3}"/>
              </a:ext>
            </a:extLst>
          </p:cNvPr>
          <p:cNvSpPr txBox="1"/>
          <p:nvPr/>
        </p:nvSpPr>
        <p:spPr>
          <a:xfrm>
            <a:off x="1669228" y="6404654"/>
            <a:ext cx="8839200" cy="338554"/>
          </a:xfrm>
          <a:prstGeom prst="rect">
            <a:avLst/>
          </a:prstGeom>
          <a:noFill/>
        </p:spPr>
        <p:txBody>
          <a:bodyPr wrap="square" rtlCol="0">
            <a:spAutoFit/>
          </a:bodyPr>
          <a:lstStyle/>
          <a:p>
            <a:pPr algn="ctr"/>
            <a:r>
              <a:rPr lang="en-US" sz="1600" b="1" dirty="0">
                <a:solidFill>
                  <a:srgbClr val="FF0000"/>
                </a:solidFill>
              </a:rPr>
              <a:t>NOTE! NEVER EAT PLANTS YOU FIND UNLESS THEY HAVE BEEN IDENTIFIED BY AN EXPERT!!</a:t>
            </a:r>
          </a:p>
        </p:txBody>
      </p:sp>
      <p:pic>
        <p:nvPicPr>
          <p:cNvPr id="3" name="Picture 2">
            <a:extLst>
              <a:ext uri="{FF2B5EF4-FFF2-40B4-BE49-F238E27FC236}">
                <a16:creationId xmlns:a16="http://schemas.microsoft.com/office/drawing/2014/main" id="{70346982-AE1B-4508-A672-4D8AD6D010DA}"/>
              </a:ext>
            </a:extLst>
          </p:cNvPr>
          <p:cNvPicPr>
            <a:picLocks noChangeAspect="1"/>
          </p:cNvPicPr>
          <p:nvPr/>
        </p:nvPicPr>
        <p:blipFill>
          <a:blip r:embed="rId7"/>
          <a:stretch>
            <a:fillRect/>
          </a:stretch>
        </p:blipFill>
        <p:spPr>
          <a:xfrm>
            <a:off x="8488072" y="2699138"/>
            <a:ext cx="2881687" cy="2158484"/>
          </a:xfrm>
          <a:prstGeom prst="rect">
            <a:avLst/>
          </a:prstGeom>
        </p:spPr>
      </p:pic>
      <p:sp>
        <p:nvSpPr>
          <p:cNvPr id="14" name="TextBox 13">
            <a:extLst>
              <a:ext uri="{FF2B5EF4-FFF2-40B4-BE49-F238E27FC236}">
                <a16:creationId xmlns:a16="http://schemas.microsoft.com/office/drawing/2014/main" id="{CAC473A3-87A0-49E0-9B27-AAFAED660C6A}"/>
              </a:ext>
            </a:extLst>
          </p:cNvPr>
          <p:cNvSpPr txBox="1"/>
          <p:nvPr/>
        </p:nvSpPr>
        <p:spPr>
          <a:xfrm>
            <a:off x="8362504" y="4857622"/>
            <a:ext cx="3265515" cy="461665"/>
          </a:xfrm>
          <a:prstGeom prst="rect">
            <a:avLst/>
          </a:prstGeom>
          <a:noFill/>
        </p:spPr>
        <p:txBody>
          <a:bodyPr wrap="square" rtlCol="0">
            <a:spAutoFit/>
          </a:bodyPr>
          <a:lstStyle/>
          <a:p>
            <a:pPr algn="ctr"/>
            <a:r>
              <a:rPr lang="en-US" sz="2400" dirty="0"/>
              <a:t>Acorns &amp; Nuts</a:t>
            </a:r>
          </a:p>
        </p:txBody>
      </p:sp>
    </p:spTree>
    <p:extLst>
      <p:ext uri="{BB962C8B-B14F-4D97-AF65-F5344CB8AC3E}">
        <p14:creationId xmlns:p14="http://schemas.microsoft.com/office/powerpoint/2010/main" val="113806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4A5AD-3C77-4A95-B9BB-EBA21E53705F}"/>
              </a:ext>
            </a:extLst>
          </p:cNvPr>
          <p:cNvSpPr>
            <a:spLocks noGrp="1"/>
          </p:cNvSpPr>
          <p:nvPr>
            <p:ph type="title"/>
          </p:nvPr>
        </p:nvSpPr>
        <p:spPr/>
        <p:txBody>
          <a:bodyPr/>
          <a:lstStyle/>
          <a:p>
            <a:r>
              <a:rPr lang="en-US" dirty="0"/>
              <a:t>Growing food in the Sonoran Desert</a:t>
            </a:r>
          </a:p>
        </p:txBody>
      </p:sp>
      <p:sp>
        <p:nvSpPr>
          <p:cNvPr id="3" name="Content Placeholder 2">
            <a:extLst>
              <a:ext uri="{FF2B5EF4-FFF2-40B4-BE49-F238E27FC236}">
                <a16:creationId xmlns:a16="http://schemas.microsoft.com/office/drawing/2014/main" id="{DDA468BA-23CF-4CCD-9F5C-49B8FEDA73F3}"/>
              </a:ext>
            </a:extLst>
          </p:cNvPr>
          <p:cNvSpPr>
            <a:spLocks noGrp="1"/>
          </p:cNvSpPr>
          <p:nvPr>
            <p:ph idx="1"/>
          </p:nvPr>
        </p:nvSpPr>
        <p:spPr>
          <a:xfrm>
            <a:off x="838200" y="1778695"/>
            <a:ext cx="9079361" cy="4456978"/>
          </a:xfrm>
        </p:spPr>
        <p:txBody>
          <a:bodyPr>
            <a:normAutofit fontScale="92500" lnSpcReduction="10000"/>
          </a:bodyPr>
          <a:lstStyle/>
          <a:p>
            <a:pPr marL="514350" indent="-514350">
              <a:buFont typeface="+mj-lt"/>
              <a:buAutoNum type="arabicPeriod"/>
            </a:pPr>
            <a:r>
              <a:rPr lang="en-US" dirty="0">
                <a:solidFill>
                  <a:schemeClr val="accent2">
                    <a:lumMod val="75000"/>
                  </a:schemeClr>
                </a:solidFill>
              </a:rPr>
              <a:t>Challenges of growing food </a:t>
            </a:r>
            <a:r>
              <a:rPr lang="en-US" dirty="0"/>
              <a:t>in the Sonoran Desert include:</a:t>
            </a:r>
          </a:p>
          <a:p>
            <a:pPr lvl="1"/>
            <a:r>
              <a:rPr lang="en-US" dirty="0"/>
              <a:t>Dry and hot climate </a:t>
            </a:r>
          </a:p>
          <a:p>
            <a:pPr lvl="1"/>
            <a:r>
              <a:rPr lang="en-US" dirty="0"/>
              <a:t>Low rainfall </a:t>
            </a:r>
          </a:p>
          <a:p>
            <a:pPr lvl="1"/>
            <a:r>
              <a:rPr lang="en-US" dirty="0"/>
              <a:t>Water scarcity</a:t>
            </a:r>
          </a:p>
          <a:p>
            <a:pPr lvl="1"/>
            <a:r>
              <a:rPr lang="en-US" dirty="0"/>
              <a:t>Soil (nutrients)</a:t>
            </a:r>
          </a:p>
          <a:p>
            <a:pPr marL="514350" indent="-514350">
              <a:buFont typeface="+mj-lt"/>
              <a:buAutoNum type="arabicPeriod"/>
            </a:pPr>
            <a:r>
              <a:rPr lang="en-US" dirty="0">
                <a:solidFill>
                  <a:schemeClr val="accent2">
                    <a:lumMod val="75000"/>
                  </a:schemeClr>
                </a:solidFill>
              </a:rPr>
              <a:t>Indigenous people</a:t>
            </a:r>
            <a:r>
              <a:rPr lang="en-US" dirty="0"/>
              <a:t> who lived in the Sonoran Desert used sophisticated methods to cultivate and harvest many desert plants.</a:t>
            </a:r>
          </a:p>
          <a:p>
            <a:pPr lvl="1"/>
            <a:r>
              <a:rPr lang="en-US" dirty="0"/>
              <a:t>Settled near rivers</a:t>
            </a:r>
          </a:p>
          <a:p>
            <a:pPr lvl="1"/>
            <a:r>
              <a:rPr lang="en-US" dirty="0"/>
              <a:t>Built irrigation canals </a:t>
            </a:r>
          </a:p>
          <a:p>
            <a:pPr lvl="1"/>
            <a:r>
              <a:rPr lang="en-US" dirty="0"/>
              <a:t>Or used water harvesting techniques to retain water on the landscape.</a:t>
            </a:r>
          </a:p>
          <a:p>
            <a:pPr lvl="1"/>
            <a:r>
              <a:rPr lang="en-US" dirty="0"/>
              <a:t>Gathered wild edible plants from the desert</a:t>
            </a:r>
          </a:p>
          <a:p>
            <a:pPr marL="742950" lvl="1" indent="-285750"/>
            <a:endParaRPr lang="en-US" dirty="0"/>
          </a:p>
        </p:txBody>
      </p:sp>
      <p:sp>
        <p:nvSpPr>
          <p:cNvPr id="5" name="Rectangle 4">
            <a:extLst>
              <a:ext uri="{FF2B5EF4-FFF2-40B4-BE49-F238E27FC236}">
                <a16:creationId xmlns:a16="http://schemas.microsoft.com/office/drawing/2014/main" id="{D5B5A1B7-EC4D-4C5C-9595-4F05D7606378}"/>
              </a:ext>
            </a:extLst>
          </p:cNvPr>
          <p:cNvSpPr/>
          <p:nvPr/>
        </p:nvSpPr>
        <p:spPr>
          <a:xfrm>
            <a:off x="96819" y="86061"/>
            <a:ext cx="11984019" cy="6635414"/>
          </a:xfrm>
          <a:prstGeom prst="rect">
            <a:avLst/>
          </a:pr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un">
            <a:extLst>
              <a:ext uri="{FF2B5EF4-FFF2-40B4-BE49-F238E27FC236}">
                <a16:creationId xmlns:a16="http://schemas.microsoft.com/office/drawing/2014/main" id="{046922A8-D2E8-B246-B8ED-9C68FD62C49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86310" y="365125"/>
            <a:ext cx="2594528" cy="2594528"/>
          </a:xfrm>
          <a:prstGeom prst="rect">
            <a:avLst/>
          </a:prstGeom>
        </p:spPr>
      </p:pic>
      <p:pic>
        <p:nvPicPr>
          <p:cNvPr id="8" name="Graphic 7" descr="Cactus">
            <a:extLst>
              <a:ext uri="{FF2B5EF4-FFF2-40B4-BE49-F238E27FC236}">
                <a16:creationId xmlns:a16="http://schemas.microsoft.com/office/drawing/2014/main" id="{7A939582-6547-AF47-89A2-38926D430B0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43536" y="4007184"/>
            <a:ext cx="2594528" cy="2594528"/>
          </a:xfrm>
          <a:prstGeom prst="rect">
            <a:avLst/>
          </a:prstGeom>
        </p:spPr>
      </p:pic>
      <p:pic>
        <p:nvPicPr>
          <p:cNvPr id="9" name="Graphic 8" descr="Cactus">
            <a:extLst>
              <a:ext uri="{FF2B5EF4-FFF2-40B4-BE49-F238E27FC236}">
                <a16:creationId xmlns:a16="http://schemas.microsoft.com/office/drawing/2014/main" id="{CBE6200C-F9C2-1B4B-BDFB-901BF8E7A6D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955932" y="4898702"/>
            <a:ext cx="1703010" cy="1703010"/>
          </a:xfrm>
          <a:prstGeom prst="rect">
            <a:avLst/>
          </a:prstGeom>
        </p:spPr>
      </p:pic>
    </p:spTree>
    <p:extLst>
      <p:ext uri="{BB962C8B-B14F-4D97-AF65-F5344CB8AC3E}">
        <p14:creationId xmlns:p14="http://schemas.microsoft.com/office/powerpoint/2010/main" val="3991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7663DC6-32BD-4C5A-A124-75E951D55113}"/>
              </a:ext>
            </a:extLst>
          </p:cNvPr>
          <p:cNvSpPr>
            <a:spLocks noGrp="1"/>
          </p:cNvSpPr>
          <p:nvPr>
            <p:ph type="title"/>
          </p:nvPr>
        </p:nvSpPr>
        <p:spPr>
          <a:xfrm>
            <a:off x="838200" y="365125"/>
            <a:ext cx="10515600" cy="917985"/>
          </a:xfrm>
        </p:spPr>
        <p:txBody>
          <a:bodyPr>
            <a:normAutofit/>
          </a:bodyPr>
          <a:lstStyle/>
          <a:p>
            <a:pPr algn="ctr"/>
            <a:r>
              <a:rPr lang="en-US" dirty="0"/>
              <a:t>Agriculture in the Sonoran Desert</a:t>
            </a:r>
          </a:p>
        </p:txBody>
      </p:sp>
      <p:sp>
        <p:nvSpPr>
          <p:cNvPr id="4" name="Slide Number Placeholder 3">
            <a:extLst>
              <a:ext uri="{FF2B5EF4-FFF2-40B4-BE49-F238E27FC236}">
                <a16:creationId xmlns:a16="http://schemas.microsoft.com/office/drawing/2014/main" id="{143D4F33-5C31-4122-8D08-0665D6ACE081}"/>
              </a:ext>
            </a:extLst>
          </p:cNvPr>
          <p:cNvSpPr>
            <a:spLocks noGrp="1"/>
          </p:cNvSpPr>
          <p:nvPr>
            <p:ph type="sldNum" sz="quarter" idx="12"/>
          </p:nvPr>
        </p:nvSpPr>
        <p:spPr/>
        <p:txBody>
          <a:bodyPr/>
          <a:lstStyle/>
          <a:p>
            <a:pPr defTabSz="1219170">
              <a:buClr>
                <a:srgbClr val="000000"/>
              </a:buClr>
              <a:defRPr/>
            </a:pPr>
            <a:fld id="{D5CB33AD-2F59-7549-9BE0-B4F973F16217}" type="slidenum">
              <a:rPr lang="en-US" sz="1733" kern="0" smtClean="0">
                <a:solidFill>
                  <a:srgbClr val="65677F"/>
                </a:solidFill>
                <a:latin typeface="Chivo Light"/>
                <a:sym typeface="Chivo Light"/>
              </a:rPr>
              <a:pPr defTabSz="1219170">
                <a:buClr>
                  <a:srgbClr val="000000"/>
                </a:buClr>
                <a:defRPr/>
              </a:pPr>
              <a:t>8</a:t>
            </a:fld>
            <a:endParaRPr lang="en-US" sz="1733" kern="0" dirty="0">
              <a:solidFill>
                <a:srgbClr val="65677F"/>
              </a:solidFill>
              <a:latin typeface="Chivo Light"/>
              <a:sym typeface="Chivo Light"/>
            </a:endParaRPr>
          </a:p>
        </p:txBody>
      </p:sp>
      <p:sp>
        <p:nvSpPr>
          <p:cNvPr id="8" name="Rectangle 7">
            <a:extLst>
              <a:ext uri="{FF2B5EF4-FFF2-40B4-BE49-F238E27FC236}">
                <a16:creationId xmlns:a16="http://schemas.microsoft.com/office/drawing/2014/main" id="{DE835C11-71C2-4B17-8AFC-121A6232BAD1}"/>
              </a:ext>
            </a:extLst>
          </p:cNvPr>
          <p:cNvSpPr/>
          <p:nvPr/>
        </p:nvSpPr>
        <p:spPr>
          <a:xfrm>
            <a:off x="96819" y="86061"/>
            <a:ext cx="11984019" cy="6635414"/>
          </a:xfrm>
          <a:prstGeom prst="rect">
            <a:avLst/>
          </a:pr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1">
            <a:extLst>
              <a:ext uri="{FF2B5EF4-FFF2-40B4-BE49-F238E27FC236}">
                <a16:creationId xmlns:a16="http://schemas.microsoft.com/office/drawing/2014/main" id="{02EB498F-96F1-A44E-9DA4-3370AE343BB7}"/>
              </a:ext>
            </a:extLst>
          </p:cNvPr>
          <p:cNvSpPr txBox="1">
            <a:spLocks/>
          </p:cNvSpPr>
          <p:nvPr/>
        </p:nvSpPr>
        <p:spPr>
          <a:xfrm>
            <a:off x="2344670" y="5929449"/>
            <a:ext cx="7517003" cy="7477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latin typeface="+mn-lt"/>
              </a:rPr>
              <a:t>Hohokam Irrigation. </a:t>
            </a:r>
            <a:r>
              <a:rPr lang="en-US" sz="1600" dirty="0">
                <a:latin typeface="+mn-lt"/>
              </a:rPr>
              <a:t>Visualization: Robert B. </a:t>
            </a:r>
            <a:r>
              <a:rPr lang="en-US" sz="1600" dirty="0" err="1">
                <a:latin typeface="+mn-lt"/>
              </a:rPr>
              <a:t>Ciaccio</a:t>
            </a:r>
            <a:endParaRPr lang="en-US" sz="1600" dirty="0">
              <a:latin typeface="+mn-lt"/>
            </a:endParaRPr>
          </a:p>
          <a:p>
            <a:pPr algn="ctr"/>
            <a:r>
              <a:rPr lang="en-US" sz="1400" dirty="0">
                <a:latin typeface="+mn-lt"/>
              </a:rPr>
              <a:t>Source: </a:t>
            </a:r>
            <a:r>
              <a:rPr lang="en-US" sz="1400" dirty="0">
                <a:latin typeface="+mn-lt"/>
                <a:hlinkClick r:id="rId3"/>
              </a:rPr>
              <a:t>https://www.archaeologysouthwest.org/ancient-cultures/hohokam/</a:t>
            </a:r>
            <a:r>
              <a:rPr lang="en-US" sz="1400" dirty="0">
                <a:latin typeface="+mn-lt"/>
              </a:rPr>
              <a:t> </a:t>
            </a:r>
          </a:p>
        </p:txBody>
      </p:sp>
      <p:pic>
        <p:nvPicPr>
          <p:cNvPr id="3" name="Picture 2">
            <a:extLst>
              <a:ext uri="{FF2B5EF4-FFF2-40B4-BE49-F238E27FC236}">
                <a16:creationId xmlns:a16="http://schemas.microsoft.com/office/drawing/2014/main" id="{C0BCCB66-0EF0-5E47-B3A3-70E9132BC723}"/>
              </a:ext>
            </a:extLst>
          </p:cNvPr>
          <p:cNvPicPr>
            <a:picLocks noChangeAspect="1"/>
          </p:cNvPicPr>
          <p:nvPr/>
        </p:nvPicPr>
        <p:blipFill>
          <a:blip r:embed="rId4"/>
          <a:stretch>
            <a:fillRect/>
          </a:stretch>
        </p:blipFill>
        <p:spPr>
          <a:xfrm>
            <a:off x="2330326" y="1290248"/>
            <a:ext cx="7517003" cy="4683445"/>
          </a:xfrm>
          <a:prstGeom prst="rect">
            <a:avLst/>
          </a:prstGeom>
        </p:spPr>
      </p:pic>
      <p:sp>
        <p:nvSpPr>
          <p:cNvPr id="9" name="TextBox 8">
            <a:extLst>
              <a:ext uri="{FF2B5EF4-FFF2-40B4-BE49-F238E27FC236}">
                <a16:creationId xmlns:a16="http://schemas.microsoft.com/office/drawing/2014/main" id="{BFC789F3-8C0A-A543-A737-A1565E175F08}"/>
              </a:ext>
            </a:extLst>
          </p:cNvPr>
          <p:cNvSpPr txBox="1"/>
          <p:nvPr/>
        </p:nvSpPr>
        <p:spPr>
          <a:xfrm>
            <a:off x="8610600" y="1124469"/>
            <a:ext cx="3660394" cy="1200329"/>
          </a:xfrm>
          <a:prstGeom prst="rect">
            <a:avLst/>
          </a:prstGeom>
          <a:ln w="38100">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2400" dirty="0"/>
              <a:t>Hohokam people lived in the Sonoran Desert for thousands of years</a:t>
            </a:r>
          </a:p>
        </p:txBody>
      </p:sp>
      <p:sp>
        <p:nvSpPr>
          <p:cNvPr id="11" name="TextBox 10">
            <a:extLst>
              <a:ext uri="{FF2B5EF4-FFF2-40B4-BE49-F238E27FC236}">
                <a16:creationId xmlns:a16="http://schemas.microsoft.com/office/drawing/2014/main" id="{3784D027-9B1E-4E46-80D1-70DD894E371E}"/>
              </a:ext>
            </a:extLst>
          </p:cNvPr>
          <p:cNvSpPr txBox="1"/>
          <p:nvPr/>
        </p:nvSpPr>
        <p:spPr>
          <a:xfrm>
            <a:off x="8610600" y="2582654"/>
            <a:ext cx="3660394" cy="1938992"/>
          </a:xfrm>
          <a:prstGeom prst="rect">
            <a:avLst/>
          </a:prstGeom>
          <a:ln w="38100">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2400" dirty="0"/>
              <a:t>They are ancestors of modern Indigenous people in the southwestern U.S. and northern Mexico, like the O’odham peoples.</a:t>
            </a:r>
          </a:p>
        </p:txBody>
      </p:sp>
      <p:sp>
        <p:nvSpPr>
          <p:cNvPr id="13" name="TextBox 12">
            <a:extLst>
              <a:ext uri="{FF2B5EF4-FFF2-40B4-BE49-F238E27FC236}">
                <a16:creationId xmlns:a16="http://schemas.microsoft.com/office/drawing/2014/main" id="{4871D618-16C8-A14F-BE86-81C8703D2D52}"/>
              </a:ext>
            </a:extLst>
          </p:cNvPr>
          <p:cNvSpPr txBox="1"/>
          <p:nvPr/>
        </p:nvSpPr>
        <p:spPr>
          <a:xfrm>
            <a:off x="8610600" y="4794522"/>
            <a:ext cx="3660394" cy="120032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dirty="0"/>
              <a:t>The first Europeans arrived in Arizona in 1539, less than 500 years ago.</a:t>
            </a:r>
          </a:p>
        </p:txBody>
      </p:sp>
    </p:spTree>
    <p:extLst>
      <p:ext uri="{BB962C8B-B14F-4D97-AF65-F5344CB8AC3E}">
        <p14:creationId xmlns:p14="http://schemas.microsoft.com/office/powerpoint/2010/main" val="389318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4A5AD-3C77-4A95-B9BB-EBA21E53705F}"/>
              </a:ext>
            </a:extLst>
          </p:cNvPr>
          <p:cNvSpPr>
            <a:spLocks noGrp="1"/>
          </p:cNvSpPr>
          <p:nvPr>
            <p:ph type="title"/>
          </p:nvPr>
        </p:nvSpPr>
        <p:spPr>
          <a:xfrm>
            <a:off x="263046" y="184148"/>
            <a:ext cx="11699310" cy="1325563"/>
          </a:xfrm>
        </p:spPr>
        <p:txBody>
          <a:bodyPr>
            <a:normAutofit/>
          </a:bodyPr>
          <a:lstStyle/>
          <a:p>
            <a:pPr algn="ctr"/>
            <a:r>
              <a:rPr lang="en-US" sz="3200" b="1" dirty="0">
                <a:solidFill>
                  <a:schemeClr val="accent5">
                    <a:lumMod val="75000"/>
                  </a:schemeClr>
                </a:solidFill>
              </a:rPr>
              <a:t>Comparing agriculture practices:</a:t>
            </a:r>
            <a:br>
              <a:rPr lang="en-US" sz="3200" b="1" dirty="0">
                <a:solidFill>
                  <a:schemeClr val="accent5">
                    <a:lumMod val="75000"/>
                  </a:schemeClr>
                </a:solidFill>
              </a:rPr>
            </a:br>
            <a:r>
              <a:rPr lang="en-US" sz="3200" dirty="0"/>
              <a:t>How many different plants are being grown in each field?</a:t>
            </a:r>
          </a:p>
        </p:txBody>
      </p:sp>
      <p:sp>
        <p:nvSpPr>
          <p:cNvPr id="3" name="Content Placeholder 2">
            <a:extLst>
              <a:ext uri="{FF2B5EF4-FFF2-40B4-BE49-F238E27FC236}">
                <a16:creationId xmlns:a16="http://schemas.microsoft.com/office/drawing/2014/main" id="{DDA468BA-23CF-4CCD-9F5C-49B8FEDA73F3}"/>
              </a:ext>
            </a:extLst>
          </p:cNvPr>
          <p:cNvSpPr>
            <a:spLocks noGrp="1"/>
          </p:cNvSpPr>
          <p:nvPr>
            <p:ph idx="1"/>
          </p:nvPr>
        </p:nvSpPr>
        <p:spPr>
          <a:xfrm>
            <a:off x="611225" y="5437934"/>
            <a:ext cx="5120640" cy="747713"/>
          </a:xfrm>
        </p:spPr>
        <p:txBody>
          <a:bodyPr>
            <a:normAutofit lnSpcReduction="10000"/>
          </a:bodyPr>
          <a:lstStyle/>
          <a:p>
            <a:pPr marL="0" indent="0" algn="ctr">
              <a:buNone/>
            </a:pPr>
            <a:r>
              <a:rPr lang="en-US" sz="2400" dirty="0"/>
              <a:t>Non-indigenous agriculture: Lettuce field in Arizona</a:t>
            </a:r>
          </a:p>
        </p:txBody>
      </p:sp>
      <p:sp>
        <p:nvSpPr>
          <p:cNvPr id="5" name="Rectangle 4">
            <a:extLst>
              <a:ext uri="{FF2B5EF4-FFF2-40B4-BE49-F238E27FC236}">
                <a16:creationId xmlns:a16="http://schemas.microsoft.com/office/drawing/2014/main" id="{D5B5A1B7-EC4D-4C5C-9595-4F05D7606378}"/>
              </a:ext>
            </a:extLst>
          </p:cNvPr>
          <p:cNvSpPr/>
          <p:nvPr/>
        </p:nvSpPr>
        <p:spPr>
          <a:xfrm>
            <a:off x="103990" y="111293"/>
            <a:ext cx="11984019" cy="6635414"/>
          </a:xfrm>
          <a:prstGeom prst="rect">
            <a:avLst/>
          </a:pr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rizona, Lettuce, Agriculture, Plant, Farm, Farming">
            <a:extLst>
              <a:ext uri="{FF2B5EF4-FFF2-40B4-BE49-F238E27FC236}">
                <a16:creationId xmlns:a16="http://schemas.microsoft.com/office/drawing/2014/main" id="{D4B63DB4-6177-F848-85CD-CF5850FE3E1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1225" y="1549240"/>
            <a:ext cx="5120640" cy="384048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F19345BD-C179-3945-8867-080A065A1F36}"/>
              </a:ext>
            </a:extLst>
          </p:cNvPr>
          <p:cNvSpPr txBox="1">
            <a:spLocks/>
          </p:cNvSpPr>
          <p:nvPr/>
        </p:nvSpPr>
        <p:spPr>
          <a:xfrm>
            <a:off x="6150953" y="5437934"/>
            <a:ext cx="5429822" cy="1051356"/>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000" dirty="0"/>
              <a:t>Hohokam Irrigation. Visualization: Robert B. </a:t>
            </a:r>
            <a:r>
              <a:rPr lang="en-US" sz="5000" dirty="0" err="1"/>
              <a:t>Ciaccio</a:t>
            </a:r>
            <a:endParaRPr lang="en-US" sz="5000" dirty="0"/>
          </a:p>
          <a:p>
            <a:pPr marL="0" indent="0" algn="ctr">
              <a:buNone/>
            </a:pPr>
            <a:r>
              <a:rPr lang="en-US" sz="3000" dirty="0"/>
              <a:t>Source: </a:t>
            </a:r>
            <a:r>
              <a:rPr lang="en-US" sz="3000" dirty="0">
                <a:hlinkClick r:id="rId4"/>
              </a:rPr>
              <a:t>https://</a:t>
            </a:r>
            <a:r>
              <a:rPr lang="en-US" sz="2400" dirty="0">
                <a:hlinkClick r:id="rId4"/>
              </a:rPr>
              <a:t>www.archaeologysouthwest.org/ancient-cultures/hohokam/</a:t>
            </a:r>
            <a:r>
              <a:rPr lang="en-US" sz="2400" dirty="0"/>
              <a:t> </a:t>
            </a:r>
          </a:p>
        </p:txBody>
      </p:sp>
      <p:pic>
        <p:nvPicPr>
          <p:cNvPr id="10" name="Picture 9">
            <a:extLst>
              <a:ext uri="{FF2B5EF4-FFF2-40B4-BE49-F238E27FC236}">
                <a16:creationId xmlns:a16="http://schemas.microsoft.com/office/drawing/2014/main" id="{87CD1231-550E-7641-9E22-F71C5A5EB48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50953" y="1549240"/>
            <a:ext cx="5429822" cy="3840480"/>
          </a:xfrm>
          <a:prstGeom prst="rect">
            <a:avLst/>
          </a:prstGeom>
          <a:ln>
            <a:solidFill>
              <a:schemeClr val="accent1"/>
            </a:solidFill>
          </a:ln>
        </p:spPr>
      </p:pic>
    </p:spTree>
    <p:extLst>
      <p:ext uri="{BB962C8B-B14F-4D97-AF65-F5344CB8AC3E}">
        <p14:creationId xmlns:p14="http://schemas.microsoft.com/office/powerpoint/2010/main" val="934297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14292</TotalTime>
  <Words>2613</Words>
  <Application>Microsoft Office PowerPoint</Application>
  <PresentationFormat>Widescreen</PresentationFormat>
  <Paragraphs>235</Paragraphs>
  <Slides>31</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Chivo Light</vt:lpstr>
      <vt:lpstr>Lato</vt:lpstr>
      <vt:lpstr>Office Theme</vt:lpstr>
      <vt:lpstr> Indigenous Agriculture &amp; Plant Cultivation in the Southwest  Arisbeth Ibarra Nieblas The University of Arizona </vt:lpstr>
      <vt:lpstr>Day 1 Agriculture</vt:lpstr>
      <vt:lpstr>Group Discussion </vt:lpstr>
      <vt:lpstr>The Sonoran Desert provides food!</vt:lpstr>
      <vt:lpstr>Wild edible plants in the Sonoran Desert</vt:lpstr>
      <vt:lpstr>Wild edible plants in the Sonoran Desert</vt:lpstr>
      <vt:lpstr>Growing food in the Sonoran Desert</vt:lpstr>
      <vt:lpstr>Agriculture in the Sonoran Desert</vt:lpstr>
      <vt:lpstr>Comparing agriculture practices: How many different plants are being grown in each field?</vt:lpstr>
      <vt:lpstr>Comparing agriculture practices:  Which field resembles a natural Sonoran Desert environment?</vt:lpstr>
      <vt:lpstr>Domesticated plants in the Sonoran Desert</vt:lpstr>
      <vt:lpstr>Indigenous people domesticated plants</vt:lpstr>
      <vt:lpstr>Domesticated plants in the Sonoran Desert</vt:lpstr>
      <vt:lpstr>Domesticated plants in the Sonoran Desert</vt:lpstr>
      <vt:lpstr>Individual activity</vt:lpstr>
      <vt:lpstr>Graphic organizer example</vt:lpstr>
      <vt:lpstr>Exit Ticket or Discussion Prompt</vt:lpstr>
      <vt:lpstr>Day 2 Relationships</vt:lpstr>
      <vt:lpstr>Individually answer questions about video</vt:lpstr>
      <vt:lpstr>Video questions and answers</vt:lpstr>
      <vt:lpstr>Partner activity</vt:lpstr>
      <vt:lpstr> Title of poem: Birth  Author: Ramson Lomatewama </vt:lpstr>
      <vt:lpstr>Poem (Lomatewama) Questions</vt:lpstr>
      <vt:lpstr>Relationships in nature</vt:lpstr>
      <vt:lpstr>Different symbiotic relationships in the Sonoran Desert</vt:lpstr>
      <vt:lpstr>Different symbiotic relationships in the Sonoran Desert</vt:lpstr>
      <vt:lpstr>Partner activity</vt:lpstr>
      <vt:lpstr>Title of book: Braiding Sweetgrass: Indigenous Wisdom, Scientific Knowledge and the Teachings of Plants   Author: Robin Kimmerer, member of the Potawatomi Nation, Professor, Scientist, PhD in Botany </vt:lpstr>
      <vt:lpstr> Book Excerpt (Kimmerer): Questions </vt:lpstr>
      <vt:lpstr>Book quote questions and answers</vt:lpstr>
      <vt:lpstr>    </vt:lpstr>
    </vt:vector>
  </TitlesOfParts>
  <Company>University of Arizona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Breeding  Tenzin Phakdon University of Arizona</dc:title>
  <dc:creator>tphakdon</dc:creator>
  <cp:lastModifiedBy>Grunberg, Wolfgang - (grunberg)</cp:lastModifiedBy>
  <cp:revision>359</cp:revision>
  <dcterms:created xsi:type="dcterms:W3CDTF">2020-10-16T19:00:46Z</dcterms:created>
  <dcterms:modified xsi:type="dcterms:W3CDTF">2022-02-18T15:54:28Z</dcterms:modified>
</cp:coreProperties>
</file>